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08" r:id="rId6"/>
    <p:sldId id="310" r:id="rId7"/>
    <p:sldId id="314" r:id="rId8"/>
    <p:sldId id="309" r:id="rId9"/>
    <p:sldId id="311" r:id="rId10"/>
    <p:sldId id="312" r:id="rId11"/>
    <p:sldId id="3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Snake </a:t>
            </a:r>
            <a:r>
              <a:rPr lang="en-US" spc="400" dirty="0"/>
              <a:t>with sdl2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Brandon Pardi</a:t>
            </a:r>
          </a:p>
          <a:p>
            <a:r>
              <a:rPr lang="en-US" dirty="0"/>
              <a:t>Andrew Garza 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Badrul</a:t>
            </a:r>
            <a:r>
              <a:rPr lang="en-US" sz="2000" dirty="0">
                <a:solidFill>
                  <a:schemeClr val="bg1"/>
                </a:solidFill>
              </a:rPr>
              <a:t> Babul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classic arcade game snake, where you try to grow your snake character by eating fruit pieces on the screen. </a:t>
            </a:r>
          </a:p>
          <a:p>
            <a:r>
              <a:rPr lang="en-US" dirty="0"/>
              <a:t>We implemented this project using SDL2, an OpenGL wrangler with more focus on game design. </a:t>
            </a:r>
          </a:p>
        </p:txBody>
      </p:sp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Snake with sdl2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1D9CD94-4BD0-B3BA-19B0-30A3EC19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377" y="2072256"/>
            <a:ext cx="3316231" cy="29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snake on branch">
            <a:extLst>
              <a:ext uri="{FF2B5EF4-FFF2-40B4-BE49-F238E27FC236}">
                <a16:creationId xmlns:a16="http://schemas.microsoft.com/office/drawing/2014/main" id="{DECFD42A-AC43-7A28-DD26-810157245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8909" y="0"/>
            <a:ext cx="6132946" cy="2802219"/>
          </a:xfrm>
        </p:spPr>
        <p:txBody>
          <a:bodyPr anchor="b">
            <a:normAutofit/>
          </a:bodyPr>
          <a:lstStyle/>
          <a:p>
            <a:r>
              <a:rPr lang="en-US" sz="4400" spc="400" dirty="0">
                <a:solidFill>
                  <a:schemeClr val="tx1"/>
                </a:solidFill>
              </a:rPr>
              <a:t>Implementation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9972379-F783-98C8-19C4-7E93EF9E2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2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0BA1A-9FD3-B756-BBB2-263122A2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944"/>
            <a:ext cx="6190488" cy="1179576"/>
          </a:xfrm>
        </p:spPr>
        <p:txBody>
          <a:bodyPr/>
          <a:lstStyle/>
          <a:p>
            <a:r>
              <a:rPr lang="en-US" dirty="0"/>
              <a:t>Game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64DE6-4C86-48C8-5085-29B179E1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37206"/>
            <a:ext cx="10810875" cy="29157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-&gt; Keyboard input determines snake direction of movement</a:t>
            </a:r>
          </a:p>
          <a:p>
            <a:r>
              <a:rPr lang="en-US" dirty="0"/>
              <a:t>-&gt; Snake is navigated to food</a:t>
            </a:r>
          </a:p>
          <a:p>
            <a:r>
              <a:rPr lang="en-US" dirty="0"/>
              <a:t>-&gt; Snake eats food and grow in size (score increased)</a:t>
            </a:r>
          </a:p>
          <a:p>
            <a:r>
              <a:rPr lang="en-US"/>
              <a:t>-&gt; repea</a:t>
            </a:r>
            <a:r>
              <a:rPr lang="en-US" dirty="0"/>
              <a:t>t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D77DC-C1E5-A670-5D6F-D94FF9FC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Snake with sdl2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ABCD-FBC6-635E-DB85-E01A36AC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C907D2-0032-1337-0F02-A7036054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49" y="4463890"/>
            <a:ext cx="5781901" cy="22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7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0DC8B9-1243-87CA-0857-3BFC80C820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0BA1A-9FD3-B756-BBB2-263122A2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944"/>
            <a:ext cx="6190488" cy="1179576"/>
          </a:xfrm>
        </p:spPr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64DE6-4C86-48C8-5085-29B179E1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205"/>
            <a:ext cx="6190488" cy="4729849"/>
          </a:xfrm>
        </p:spPr>
        <p:txBody>
          <a:bodyPr/>
          <a:lstStyle/>
          <a:p>
            <a:r>
              <a:rPr lang="en-US" dirty="0"/>
              <a:t>Main function pretty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Initialize game class and SDL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While loop calls event handler, update, and renderer functions from Game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while exited (when Game class determines game executing over) free the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Ensure while loop iterates at a constant 60 fps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D77DC-C1E5-A670-5D6F-D94FF9FC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Snake with sdl2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ABCD-FBC6-635E-DB85-E01A36AC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9F7F5-E9A9-BD6E-7B69-08B48755C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8"/>
          <a:stretch/>
        </p:blipFill>
        <p:spPr>
          <a:xfrm>
            <a:off x="7451965" y="1034256"/>
            <a:ext cx="454284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4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0DC8B9-1243-87CA-0857-3BFC80C820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0BA1A-9FD3-B756-BBB2-263122A2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944"/>
            <a:ext cx="6190488" cy="1179576"/>
          </a:xfrm>
        </p:spPr>
        <p:txBody>
          <a:bodyPr/>
          <a:lstStyle/>
          <a:p>
            <a:r>
              <a:rPr lang="en-US" dirty="0"/>
              <a:t>Snake and fruit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64DE6-4C86-48C8-5085-29B179E1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205"/>
            <a:ext cx="6190488" cy="4729849"/>
          </a:xfrm>
        </p:spPr>
        <p:txBody>
          <a:bodyPr/>
          <a:lstStyle/>
          <a:p>
            <a:r>
              <a:rPr lang="en-US" dirty="0"/>
              <a:t>Simple classes to hold location and size of snake and fruit, as well as initializers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Hold x and y coordinates of snake and fruit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Snake needs to know its direction, velocity, and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Snake class also holds array of other snake body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Fruit will have a random location generator for each time the snake collects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Both will have </a:t>
            </a:r>
            <a:r>
              <a:rPr lang="en-US" dirty="0" err="1"/>
              <a:t>init</a:t>
            </a:r>
            <a:r>
              <a:rPr lang="en-US" dirty="0"/>
              <a:t> functions to initialize their SDL rectangle objects to be rendered to screen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D77DC-C1E5-A670-5D6F-D94FF9FC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Snake with sdl2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ABCD-FBC6-635E-DB85-E01A36AC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9F7F5-E9A9-BD6E-7B69-08B48755C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8"/>
          <a:stretch/>
        </p:blipFill>
        <p:spPr>
          <a:xfrm>
            <a:off x="7451965" y="1034256"/>
            <a:ext cx="454284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5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0DC8B9-1243-87CA-0857-3BFC80C820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00BA1A-9FD3-B756-BBB2-263122A2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944"/>
            <a:ext cx="6190488" cy="1179576"/>
          </a:xfrm>
        </p:spPr>
        <p:txBody>
          <a:bodyPr/>
          <a:lstStyle/>
          <a:p>
            <a:r>
              <a:rPr lang="en-US" dirty="0"/>
              <a:t>Game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64DE6-4C86-48C8-5085-29B179E1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205"/>
            <a:ext cx="6190488" cy="4729849"/>
          </a:xfrm>
        </p:spPr>
        <p:txBody>
          <a:bodyPr>
            <a:normAutofit/>
          </a:bodyPr>
          <a:lstStyle/>
          <a:p>
            <a:r>
              <a:rPr lang="en-US" sz="1800" dirty="0"/>
              <a:t>The money maker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Initializes SDL objects like window and renderer, as well as snake and fruit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Update function checks for wall collision to end game, as well as sets snake velocity and calls random fruit position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Render will create all necessary </a:t>
            </a:r>
            <a:r>
              <a:rPr lang="en-US" sz="1800" dirty="0" err="1"/>
              <a:t>rect</a:t>
            </a:r>
            <a:r>
              <a:rPr lang="en-US" sz="1800" dirty="0"/>
              <a:t> objects and display them to the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Event handler will check for events like arrow key inputs and adjust direction accordingly, ESC key to pause game, and check if game has ended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Lastly memory clear will destroy all objects created by the game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D77DC-C1E5-A670-5D6F-D94FF9FC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Snake with sdl2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ABCD-FBC6-635E-DB85-E01A36AC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9F7F5-E9A9-BD6E-7B69-08B48755C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98"/>
          <a:stretch/>
        </p:blipFill>
        <p:spPr>
          <a:xfrm>
            <a:off x="7451965" y="1034256"/>
            <a:ext cx="454284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2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35B1B78B-C934-7E4E-E3CE-A2A4EA950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8" b="15522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9735" y="522344"/>
            <a:ext cx="5452529" cy="3569242"/>
          </a:xfrm>
        </p:spPr>
        <p:txBody>
          <a:bodyPr anchor="t">
            <a:normAutofit/>
          </a:bodyPr>
          <a:lstStyle/>
          <a:p>
            <a:pPr algn="ctr"/>
            <a:r>
              <a:rPr lang="en-US" sz="6000" spc="400" dirty="0"/>
              <a:t>DEMO!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888645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{F089F184-9776-4730-B33E-B43B8FA1EA7B}tf89338750_win32</Template>
  <TotalTime>147</TotalTime>
  <Words>322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GradientUnivers</vt:lpstr>
      <vt:lpstr>Snake with sdl2</vt:lpstr>
      <vt:lpstr>Introduction</vt:lpstr>
      <vt:lpstr>Implementation</vt:lpstr>
      <vt:lpstr>Game Logic</vt:lpstr>
      <vt:lpstr>Main</vt:lpstr>
      <vt:lpstr>Snake and fruit</vt:lpstr>
      <vt:lpstr>Game Class</vt:lpstr>
      <vt:lpstr>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with sdl2</dc:title>
  <dc:creator>Brandon Pardi</dc:creator>
  <cp:lastModifiedBy>Brandon Pardi</cp:lastModifiedBy>
  <cp:revision>2</cp:revision>
  <dcterms:created xsi:type="dcterms:W3CDTF">2022-12-03T23:49:41Z</dcterms:created>
  <dcterms:modified xsi:type="dcterms:W3CDTF">2022-12-04T03:05:55Z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