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F4EE-1B97-4DAF-B3E7-12A9A4C8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CA911-0E7B-43F8-A6A3-A51D77D32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F094-585B-4BDC-8588-850C5FEB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D104-4B45-4DED-8DDC-D5F8FF5A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1488-6432-4B8A-8E81-B4A3F043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0A5E-B45D-45B1-9BB4-78589799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8A75E-92DA-494B-B2DE-6D8CBE37D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DC18-76A5-4A7D-A15B-7166D81B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C9F1-26AA-40D4-A30E-6E33EA02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BA5B-C505-495B-9587-880A7715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7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0EB8D-0603-47A6-9793-823AA10DC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93627-F5A4-4530-B22E-9168600B0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14345-678E-4109-A843-0DFEECC9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CFF1-2149-4937-A06C-EF2ECE13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95E2-D562-4893-BEA9-CAC8253A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FCB-80D3-4D29-A03B-21B3917E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07C8-6223-4976-A516-87D06D03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D900-866A-4429-88CD-122053C4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56A0-D5E3-46AF-A662-93249363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0A8E-298D-49D0-91C0-E89954B8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7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EE0D-F8F5-4F2A-8C86-6200D58F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5E42-9D41-487E-AACC-63311596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B5B-003F-4D94-8F1C-DB870843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5FA0-36B0-4510-A8B0-ED50D597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A1B-D8EF-4750-9B07-BB9634E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72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DB67-A3C7-418C-AFB8-BFCCECB2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028F-510E-4C66-95D6-D1F96D4E1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4EF6D-2B9D-417F-86C1-D9291A7B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0621C-B560-4CB3-93A5-F57E3F74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7AA7A-4C11-4DA5-8FE7-657A6C51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5C2A-0157-4DB6-B231-67F71934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AD6E-7227-4E60-9265-50BAF7DD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2E10-4A3E-4503-8D02-8C4FC7F4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EAA65-D148-4885-B6A6-738C8AF1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66C15-29D6-4B00-9A30-0F4B06100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9D861-8337-42AA-9354-9E0CF5EC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82C25-CD51-4E57-834D-C0C8A232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95082-4ECC-4F7E-9813-12CD7E8A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13975-E842-438B-903D-7471182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CBF1-C8F9-473C-8D09-123B5B42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15F39-3775-4D09-BC30-F86EF4E5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0F195-0342-46DE-B756-D7617B51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187E-4911-4379-BD7E-1C1E880D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2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A5AF9-714D-4216-BACC-377DE0F8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25992-3BD1-4307-875F-D48CB8FA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A37B7-30F2-4DF7-BCBE-C72A19E8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8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927F-4C1A-4D2B-A23C-194ABC11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C219-82EC-4BBB-BC04-47A810DF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ABC33-3165-4C2F-8D26-A9ECE80C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08D1A-1481-4731-A3FB-7ED9C9F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178F-05D3-499F-8F99-8F4ED0CA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9BC6-38DC-4073-B43F-06B24E4D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10E9-AA7D-4C87-9F5C-470EACBB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B7DAA-142C-4821-BCCC-21FACD425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DFB37-C3F3-4C1D-B402-692F43CE8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72A5-B5A1-4F38-AB5F-589BAC0E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6FD9-52FE-4853-B3C0-5F9E9D68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B493-BD5E-47EE-B194-CE887DFC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668CC-D79D-43E7-BE4D-B17F24F7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BC35-3B23-48F7-A3E1-4DCBCDF9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6400-E3DF-441B-B55D-FFC8210A7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D0C9-A080-4FB3-9F0C-5946C275BA28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D082-C4F9-409E-8EB2-E58E9BA6C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E779-2C3D-47F5-AF54-5518AA5B6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C411-3849-4985-B130-D271913B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65E7-ABE5-4BCA-A4E5-B7C2F5AEF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Hello	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765D-EAAF-461E-9191-4B6D3E89A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57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</dc:title>
  <dc:creator>B Prashanth</dc:creator>
  <cp:lastModifiedBy>B Prashanth</cp:lastModifiedBy>
  <cp:revision>1</cp:revision>
  <dcterms:created xsi:type="dcterms:W3CDTF">2021-09-14T06:50:18Z</dcterms:created>
  <dcterms:modified xsi:type="dcterms:W3CDTF">2021-09-14T06:50:27Z</dcterms:modified>
</cp:coreProperties>
</file>