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3179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39983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296496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193155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515090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48167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448258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5000796"/>
              <a:ext cx="583159" cy="547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90462"/>
              <a:ext cx="583159" cy="5580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011470"/>
              <a:ext cx="583159" cy="25370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409335"/>
              <a:ext cx="583159" cy="2139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933624"/>
              <a:ext cx="583159" cy="614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365245"/>
              <a:ext cx="583159" cy="1183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38233"/>
              <a:ext cx="583159" cy="34102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2944298"/>
              <a:ext cx="583159" cy="26042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28796"/>
              <a:ext cx="583159" cy="2619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47440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440992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407576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2143221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2014_Monday til Friday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08160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14779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21398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2801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1469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68088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74707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15964" y="4950868"/>
              <a:ext cx="583159" cy="5976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32804" y="4941530"/>
              <a:ext cx="583159" cy="6069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11873" y="3666880"/>
              <a:ext cx="583159" cy="18816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28714" y="3820958"/>
              <a:ext cx="583159" cy="17275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07783" y="4712747"/>
              <a:ext cx="583159" cy="835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24624" y="4423266"/>
              <a:ext cx="583159" cy="11252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603693" y="2177453"/>
              <a:ext cx="583159" cy="33710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99603" y="3027220"/>
              <a:ext cx="583159" cy="25212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6443" y="2971191"/>
              <a:ext cx="583159" cy="25773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89321" y="457401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364020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270639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938418" y="1628861"/>
              <a:ext cx="1537818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2014_Saturday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38418" y="511253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38418" y="424058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8418" y="3368644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8418" y="2496699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8418" y="5548506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8418" y="4676561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8418" y="380461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8418" y="2932672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8418" y="2060727"/>
              <a:ext cx="6738730" cy="0"/>
            </a:xfrm>
            <a:custGeom>
              <a:avLst/>
              <a:pathLst>
                <a:path w="6738730" h="0">
                  <a:moveTo>
                    <a:pt x="0" y="0"/>
                  </a:moveTo>
                  <a:lnTo>
                    <a:pt x="6738730" y="0"/>
                  </a:lnTo>
                  <a:lnTo>
                    <a:pt x="67387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15964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1187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0778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369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99603" y="1886338"/>
              <a:ext cx="0" cy="3836557"/>
            </a:xfrm>
            <a:custGeom>
              <a:avLst/>
              <a:pathLst>
                <a:path w="0" h="3836557">
                  <a:moveTo>
                    <a:pt x="0" y="3836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15964" y="4977382"/>
              <a:ext cx="583159" cy="5711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32804" y="4977382"/>
              <a:ext cx="583159" cy="571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11873" y="4131596"/>
              <a:ext cx="583159" cy="14169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28714" y="4362661"/>
              <a:ext cx="583159" cy="1185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07783" y="4925066"/>
              <a:ext cx="583159" cy="623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24624" y="4598086"/>
              <a:ext cx="583159" cy="950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3693" y="2073806"/>
              <a:ext cx="583159" cy="3474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020534" y="2060727"/>
              <a:ext cx="583159" cy="3487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99603" y="2862916"/>
              <a:ext cx="583159" cy="2685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316443" y="2893434"/>
              <a:ext cx="583159" cy="26550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13632" y="5507824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21" y="4635879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89321" y="3763934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9321" y="2891990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9321" y="2020045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800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557519" y="5758240"/>
              <a:ext cx="31688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Eating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01314" y="5758240"/>
              <a:ext cx="62111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Employment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6173" y="5758240"/>
              <a:ext cx="132322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Household and family care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8918" y="5780341"/>
              <a:ext cx="68955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Personal care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56683" y="5758240"/>
              <a:ext cx="28583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Sleep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32203" y="5922355"/>
              <a:ext cx="551160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Activities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78630" y="3753321"/>
              <a:ext cx="985949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Time in minutes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85916" y="3468204"/>
              <a:ext cx="644748" cy="1302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population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894916" y="369282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894916" y="391228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174961" y="3749923"/>
              <a:ext cx="37266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174961" y="3969379"/>
              <a:ext cx="2422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38418" y="1628861"/>
              <a:ext cx="1435417" cy="156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Year 2014_Sunday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 standalone="yes"?>
<cp:coreProperties xmlns:cp="http://schemas.openxmlformats.org/package/2006/metadata/core-properties" xmlns:cp1="http://schemas.openxmlformats.org/package/2006/metadata/core-properties" xmlns:dc="http://purl.org/dc/elements/1.1/" xmlns:dcmitype="http://purl.org/dc/dcmitype/" xmlns:dcterms="http://purl.org/dc/terms/" xmlns:dcterms1="http://purl.org/dc/terms/" xmlns:xsi="http://www.w3.org/2001/XMLSchema-instance" xmlns:xsi1="http://www.w3.org/2001/XMLSchema-instance"><dc:title></dc:title><dc:subject></dc:subject><dc:creator></dc:creator><cp:keywords></cp:keywords><dc:description></dc:description><cp:lastModifiedBy xsi:xmlns:cp="http://schemas.openxmlformats.org/package/2006/metadata/core-properties">cbrunos</cp:lastModifiedBy><cp:revision>3</cp:revision><dcterms:created xsi:type="dcterms:W3CDTF">2017-02-13T16:18:36Z</dcterms:created><dcterms:modified xsi:type="dcterms:W3CDTF" xsi:xmlns:xsi="http://www.w3.org/2001/XMLSchema-instance" xsi:xmlns:dcterms="http://purl.org/dc/terms/">2019-05-18T19:25:00Z</dcterms:modified><cp:category></cp:category></cp:coreProperties>

</file>