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asf" TargetMode="External" /><Relationship Id="rId3" Type="http://schemas.openxmlformats.org/officeDocument/2006/relationships/hyperlink" Target="https://github.com/b-rodrigues/repro_basf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fully reproducible data science environments for R and Python with ease using nix, rix,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alone is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could look like this:</a:t>
            </a:r>
          </a:p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and R packages (or use an image that ships R and </a:t>
            </a:r>
            <a:r>
              <a:rPr>
                <a:latin typeface="Courier"/>
              </a:rPr>
              <a:t>renv.lock</a:t>
            </a:r>
            <a:r>
              <a:rPr/>
              <a:t>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(non-interactively)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 in” into a running container to inspect code and outputs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Restoring packages with </a:t>
            </a:r>
            <a:r>
              <a:rPr>
                <a:latin typeface="Courier"/>
              </a:rPr>
              <a:t>{renv}</a:t>
            </a:r>
            <a:r>
              <a:rPr/>
              <a:t> can be tricky: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#&gt; * installing *source* package ‘ModelMetrics’ ...
#&gt; ** package ‘ModelMetrics’ successfully unpacked and MD5 sums checked
#&gt; ** using staged installation
#&gt; ** libs
#&gt; /usr/bin/clang++ -std=gnu++11 -I"/opt/R-devel/lib64/R/include" -DNDEBUG -I'/home/docker/R/Rcpp/include' -I/usr/local/include -fpic -g -O2 -c RcppExports.cpp -o RcppExports.o
#&gt; /usr/bin/clang++ -std=gnu++11 -I"/opt/R-devel/lib64/R/include" -DNDEBUG -I'/home/docker/R/Rcpp/include' -I/usr/local/include -fpic -g -O2 -c auc_.cpp -o auc_.o
#&gt; auc_.cpp:2:10: fatal error: 'omp.h' file not found
#&gt; #include
#&gt; ^~~~~~~
#&gt; 1 error generated.
#&gt; make: *** [/opt/R-devel/lib64/R/etc/Makeconf:178: auc_.o] Error 1
#&gt; ERROR: compilation failed for package ‘ModelMetrics’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older the </a:t>
            </a:r>
            <a:r>
              <a:rPr>
                <a:latin typeface="Courier"/>
              </a:rPr>
              <a:t>renv.lock</a:t>
            </a:r>
            <a:r>
              <a:rPr/>
              <a:t> file, the harder to restore!</a:t>
            </a:r>
          </a:p>
          <a:p>
            <a:pPr lvl="0"/>
            <a:r>
              <a:rPr/>
              <a:t>Gets very complicated if you add Python and/or other tools.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https://is.gd/repro_basf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https://github.com/b-rodrigues/repro_basf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/>
            <a:r>
              <a:rPr/>
              <a:t>Package: any piece of software (not just R packages)</a:t>
            </a:r>
          </a:p>
          <a:p>
            <a:pPr lvl="0"/>
            <a:r>
              <a:rPr/>
              <a:t>Example of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total reproducibility: R, R packages and other dependencies must be managed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Topics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 mean by </a:t>
            </a:r>
            <a:r>
              <a:rPr i="1"/>
              <a:t>reproducibility</a:t>
            </a:r>
          </a:p>
          <a:p>
            <a:pPr lvl="0"/>
            <a:r>
              <a:rPr/>
              <a:t>What is Nix, how it works and its complementary relationship to Docker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expressions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"2025-02-17"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py_conf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py_version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"3.12"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py_pkgs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"polars"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"great-tables"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overwrite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Time for a demonstration, see </a:t>
            </a:r>
            <a:r>
              <a:rPr>
                <a:latin typeface="Courier"/>
              </a:rPr>
              <a:t>scripts/nix_expressions/docker/</a:t>
            </a:r>
          </a:p>
          <a:p>
            <a:pPr lvl="0"/>
            <a:r>
              <a:rPr/>
              <a:t>First outside of Docker</a:t>
            </a:r>
          </a:p>
          <a:p>
            <a:pPr lvl="0"/>
            <a:r>
              <a:rPr/>
              <a:t>Then we dockerize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(you’ll find many other examples in the repository)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Nix (with or without Docker) or store Docker images</a:t>
            </a:r>
          </a:p>
          <a:p>
            <a:pPr lvl="0"/>
            <a:r>
              <a:rPr/>
              <a:t>Maybe check out my other packages (in early dev): </a:t>
            </a:r>
            <a:r>
              <a:rPr>
                <a:hlinkClick r:id="rId2"/>
                <a:latin typeface="Courier"/>
              </a:rPr>
              <a:t>{rixpress}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Updating data (impact should only come from data changes)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over time?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versioning with </a:t>
            </a:r>
            <a:r>
              <a:rPr>
                <a:latin typeface="Courier"/>
              </a:rPr>
              <a:t>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</a:t>
            </a:r>
            <a:r>
              <a:rPr/>
              <a:t> is commonly used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to generate library snapshot as a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fully reproducible data science environments for R and Python with ease using nix, rix, and Docker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