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rrr" TargetMode="External" /><Relationship Id="rId3" Type="http://schemas.openxmlformats.org/officeDocument/2006/relationships/hyperlink" Target="https://github.com/b-rodrigues/repro_rr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renv2nix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renv_lock_path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"path/to/original/renv_project/renv.lock"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"path/to/rix_project"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override_r_ver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"4.4.1"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&lt;- optionnel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</a:t>
            </a:r>
          </a:p>
          <a:p>
            <a:pPr lvl="1"/>
            <a:r>
              <a:rPr/>
              <a:t>packages système, packages depuis GitHub, ou packages LaTeX</a:t>
            </a:r>
          </a:p>
          <a:p>
            <a:pPr lvl="1"/>
            <a:r>
              <a:rPr/>
              <a:t>un IDE (Rstudio, Radian, VS Code ou “autre”)</a:t>
            </a:r>
          </a:p>
          <a:p>
            <a:pPr lvl="1"/>
            <a:r>
              <a:rPr/>
              <a:t>une version de Python et paquets Python à inclure</a:t>
            </a:r>
          </a:p>
          <a:p>
            <a:pPr lvl="1"/>
            <a:r>
              <a:rPr/>
              <a:t>une version de Julia et paquets Julia à inclure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nombreuses vignettes pour démarrer !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bases 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Vs Code/Positron natifs sur Windows: </a:t>
            </a:r>
            <a:r>
              <a:rPr>
                <a:latin typeface="Courier"/>
              </a:rPr>
              <a:t>scripts/nix_expressions/02_native_vscode_example/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scripts/nix_expressions/03_nix_targets_pipeline</a:t>
            </a:r>
          </a:p>
          <a:p>
            <a:pPr lvl="0"/>
            <a:r>
              <a:rPr/>
              <a:t>Nix et Docker: </a:t>
            </a:r>
            <a:r>
              <a:rPr>
                <a:latin typeface="Courier"/>
              </a:rPr>
              <a:t>scripts/nix_expressions/04_docker/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scripts/nix_expressions/05_shiny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Pipelines polyglottes avec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permet d’enchaîner des étapes de traitement en R </a:t>
            </a:r>
            <a:r>
              <a:rPr b="1"/>
              <a:t>et</a:t>
            </a:r>
            <a:r>
              <a:rPr/>
              <a:t> Python</a:t>
            </a:r>
          </a:p>
          <a:p>
            <a:pPr lvl="0"/>
            <a:r>
              <a:rPr/>
              <a:t>Utilise </a:t>
            </a:r>
            <a:r>
              <a:rPr>
                <a:latin typeface="Courier"/>
              </a:rPr>
              <a:t>{rix}</a:t>
            </a:r>
            <a:r>
              <a:rPr/>
              <a:t> pour créer un environnement reproductible (via Nix) d’exécution de la pipeline</a:t>
            </a:r>
          </a:p>
          <a:p>
            <a:pPr lvl="0"/>
            <a:r>
              <a:rPr/>
              <a:t>Chaque étape de pipeline est une </a:t>
            </a:r>
            <a:r>
              <a:rPr b="1"/>
              <a:t>dérivation Nix</a:t>
            </a:r>
          </a:p>
          <a:p>
            <a:pPr lvl="0"/>
            <a:r>
              <a:rPr/>
              <a:t>Transfert de données : automatique via </a:t>
            </a:r>
            <a:r>
              <a:rPr>
                <a:latin typeface="Courier"/>
              </a:rPr>
              <a:t>reticulate</a:t>
            </a:r>
            <a:r>
              <a:rPr/>
              <a:t> ou format universel (JSON)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exemple de pipeline mixte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Lire un CSV avec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Filtrer avec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Python →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Transformation en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R →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Autre étape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Retour vers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Étape finale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Chaque étape est nommée, typée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Possibilité d’ajouter des fichiers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Transfert avec JSON (ou autre format universel)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Avantage : évite d’utiliser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Ajouter une fonction de sérialisation Python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Et côté R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Génération de documents (Quarto ou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Intégration facile de la sortie du pipeline dans un </a:t>
            </a:r>
            <a:r>
              <a:rPr>
                <a:latin typeface="Courier"/>
              </a:rPr>
              <a:t>.qmd</a:t>
            </a:r>
            <a:r>
              <a:rPr/>
              <a:t>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Tous les objets créés peuvent être chargés dynamiquement dans le document</a:t>
            </a:r>
          </a:p>
          <a:p>
            <a:pPr lvl="0"/>
            <a:r>
              <a:rPr/>
              <a:t>Possibilité de transmettre des fichiers supplémentaires (</a:t>
            </a:r>
            <a:r>
              <a:rPr>
                <a:latin typeface="Courier"/>
              </a:rPr>
              <a:t>content.qmd</a:t>
            </a:r>
            <a:r>
              <a:rPr/>
              <a:t>, images…)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Voir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en savoir plus: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Site web</a:t>
            </a:r>
          </a:p>
          <a:p>
            <a:pPr lvl="0"/>
            <a:r>
              <a:rPr>
                <a:hlinkClick r:id="rId4"/>
              </a:rPr>
              <a:t>Repository d’exemples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 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 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Livre 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 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 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Contenu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https://b-rodrigues.github.io/repro_rrr</a:t>
            </a:r>
          </a:p>
          <a:p>
            <a:pPr lvl="0" indent="0" marL="0">
              <a:buNone/>
            </a:pPr>
            <a:r>
              <a:rPr/>
              <a:t>Code disponible ici 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https://github.com/b-rodrigues/repro_rrr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Le puzzle que vous connaissez:</a:t>
            </a:r>
          </a:p>
        </p:txBody>
      </p:sp>
      <p:pic>
        <p:nvPicPr>
          <p:cNvPr descr="images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Le puzzle avec Nix:</a:t>
            </a:r>
          </a:p>
        </p:txBody>
      </p:sp>
      <p:pic>
        <p:nvPicPr>
          <p:cNvPr descr="images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ou </a:t>
            </a:r>
            <a:r>
              <a:rPr>
                <a:latin typeface="Courier"/>
              </a:rPr>
              <a:t>{groundhog}</a:t>
            </a:r>
            <a:r>
              <a:rPr/>
              <a:t>: simple à utiliser, mais:</a:t>
            </a:r>
          </a:p>
          <a:p>
            <a:pPr lvl="1"/>
            <a:r>
              <a:rPr/>
              <a:t>Ne sauvegarde pas la version de R</a:t>
            </a:r>
          </a:p>
          <a:p>
            <a:pPr lvl="1"/>
            <a:r>
              <a:rPr/>
              <a:t>L’installation d’anciens packages peut échouer (dépendances système)</a:t>
            </a:r>
          </a:p>
          <a:p>
            <a:pPr lvl="0"/>
            <a:r>
              <a:rPr/>
              <a:t>Docker permet d’aller plus loin :</a:t>
            </a:r>
          </a:p>
          <a:p>
            <a:pPr lvl="1"/>
            <a:r>
              <a:rPr/>
              <a:t>Gère R </a:t>
            </a:r>
            <a:r>
              <a:rPr i="1"/>
              <a:t>et</a:t>
            </a:r>
            <a:r>
              <a:rPr/>
              <a:t> les dépendances système</a:t>
            </a:r>
          </a:p>
          <a:p>
            <a:pPr lvl="1"/>
            <a:r>
              <a:rPr/>
              <a:t>Utilise des images immuables et partageables</a:t>
            </a:r>
          </a:p>
          <a:p>
            <a:pPr lvl="1"/>
            <a:r>
              <a:rPr/>
              <a:t>Conteneurs exécutables n’importe ou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"2025-06-02"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