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rrr" TargetMode="External" /><Relationship Id="rId3" Type="http://schemas.openxmlformats.org/officeDocument/2006/relationships/hyperlink" Target="https://github.com/b-rodrigues/repro_rrr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ages/versioned/r-ver.html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Environnements reproductibles pour la science des données avec {rix}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site web</a:t>
            </a:r>
            <a:r>
              <a:rPr/>
              <a:t>) simplifie l’écriture d’expressions Nix !</a:t>
            </a:r>
          </a:p>
          <a:p>
            <a:pPr lvl="0"/>
            <a:r>
              <a:rPr/>
              <a:t>Il suffit d’utiliser la fonction </a:t>
            </a:r>
            <a:r>
              <a:rPr>
                <a:latin typeface="Courier"/>
              </a:rPr>
              <a:t>rix()</a:t>
            </a:r>
            <a:r>
              <a:rPr/>
              <a:t> fournie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"2025-06-02"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fichiers </a:t>
            </a:r>
            <a:r>
              <a:rPr>
                <a:latin typeface="Courier"/>
              </a:rPr>
              <a:t>renv.lock</a:t>
            </a:r>
            <a:r>
              <a:rPr/>
              <a:t> peuvent aussi servir de point de départ :</a:t>
            </a:r>
          </a:p>
          <a:p>
            <a:pPr lvl="0" indent="0">
              <a:buNone/>
            </a:pPr>
            <a:r>
              <a:rPr>
                <a:latin typeface="Courier"/>
              </a:rPr>
              <a:t>library(rix)
renv2nix(
  renv_lock_path = "path/to/original/renv_project/renv.lock",
  project_path = "path/to/rix_project",
  override_r_ver = "4.4.1" # &lt;- optionnel
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Lister la version de R et les packages nécessaires</a:t>
            </a:r>
          </a:p>
          <a:p>
            <a:pPr lvl="0"/>
            <a:r>
              <a:rPr/>
              <a:t>En option : packages système, packages depuis Github, ou packages LaTeX</a:t>
            </a:r>
          </a:p>
          <a:p>
            <a:pPr lvl="0"/>
            <a:r>
              <a:rPr/>
              <a:t>En option : un IDE (Rstudio, Radian, VS Code ou “autre”)</a:t>
            </a:r>
          </a:p>
          <a:p>
            <a:pPr lvl="0"/>
            <a:r>
              <a:rPr/>
              <a:t>En option: une version de Python et paquets Python à inclure</a:t>
            </a:r>
          </a:p>
          <a:p>
            <a:pPr lvl="0"/>
            <a:r>
              <a:rPr/>
              <a:t>En dev: une version de Julia et paquets Julia à inclure</a:t>
            </a:r>
          </a:p>
          <a:p>
            <a:pPr lvl="0"/>
            <a:r>
              <a:rPr/>
              <a:t>Travailler de manière interactive dans un environnement isolé, spécifique au projet et reproductible 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génère un fichier </a:t>
            </a:r>
            <a:r>
              <a:rPr>
                <a:latin typeface="Courier"/>
              </a:rPr>
              <a:t>default.nix</a:t>
            </a:r>
          </a:p>
          <a:p>
            <a:pPr lvl="0"/>
            <a:r>
              <a:rPr/>
              <a:t>Construire les expressions avec </a:t>
            </a:r>
            <a:r>
              <a:rPr>
                <a:latin typeface="Courier"/>
              </a:rPr>
              <a:t>nix-build</a:t>
            </a:r>
            <a:r>
              <a:rPr/>
              <a:t> (en terminal) ou </a:t>
            </a:r>
            <a:r>
              <a:rPr>
                <a:latin typeface="Courier"/>
              </a:rPr>
              <a:t>rix::nix_build()</a:t>
            </a:r>
            <a:r>
              <a:rPr/>
              <a:t> depuis R</a:t>
            </a:r>
          </a:p>
          <a:p>
            <a:pPr lvl="0"/>
            <a:r>
              <a:rPr/>
              <a:t>Accéder à l’environnement de développement avec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Les expressions peuvent être générées même sans Nix installé (avec quelques limitations)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Peut installer des versions spécifiques de packages (écrire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Peut installer des packages hébergés sur Github</a:t>
            </a:r>
          </a:p>
          <a:p>
            <a:pPr lvl="0"/>
            <a:r>
              <a:rPr/>
              <a:t>De nombreux exemples pour démarrer ! </a:t>
            </a:r>
            <a:r>
              <a:rPr>
                <a:hlinkClick r:id="rId2"/>
              </a:rPr>
              <a:t>Voir ici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Base: </a:t>
            </a:r>
            <a:r>
              <a:rPr>
                <a:latin typeface="Courier"/>
              </a:rPr>
              <a:t>scripts/nix_expressions/rix_intro/</a:t>
            </a:r>
          </a:p>
          <a:p>
            <a:pPr lvl="0"/>
            <a:r>
              <a:rPr/>
              <a:t>Nix et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scripts/nix_expressions/nix_targets_pipeline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voir ici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Contactez-moi si vous avez des questions 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 : @brodriguesco</a:t>
            </a:r>
          </a:p>
          <a:p>
            <a:pPr lvl="0"/>
            <a:r>
              <a:rPr/>
              <a:t>Mastodon : @brodriguesco@fosstodon.org</a:t>
            </a:r>
          </a:p>
          <a:p>
            <a:pPr lvl="0"/>
            <a:r>
              <a:rPr/>
              <a:t>Blog : www.brodrigues.co</a:t>
            </a:r>
          </a:p>
          <a:p>
            <a:pPr lvl="0"/>
            <a:r>
              <a:rPr/>
              <a:t>Livre : www.raps-with-r.dev</a:t>
            </a:r>
          </a:p>
          <a:p>
            <a:pPr lvl="0"/>
            <a:r>
              <a:rPr/>
              <a:t>rix : https://docs.ropensci.org/rix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Merci 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responsable du département de statistique au Ministère de la Recherche et de l’Enseignement supérieur au Luxembourg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pic>
        <p:nvPicPr>
          <p:cNvPr descr="images/luxembou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Diapositives disponibles en ligne : </a:t>
            </a:r>
            <a:r>
              <a:rPr>
                <a:hlinkClick r:id="rId2"/>
              </a:rPr>
              <a:t>https://b-rodrigues.github.io/repro_rrr</a:t>
            </a:r>
          </a:p>
          <a:p>
            <a:pPr lvl="0" indent="0" marL="0">
              <a:buNone/>
            </a:pPr>
            <a:r>
              <a:rPr/>
              <a:t>Code disponible ici : </a:t>
            </a:r>
            <a:r>
              <a:rPr>
                <a:hlinkClick r:id="rId3"/>
              </a:rPr>
              <a:t>https://github.com/b-rodrigues/repro_rrr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 dont je vais parler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Identifier </a:t>
            </a:r>
            <a:r>
              <a:rPr i="1"/>
              <a:t>ce</a:t>
            </a:r>
            <a:r>
              <a:rPr/>
              <a:t> qui doit être maîtrisé pour garantir la reproductibilité (capacité à retrouver </a:t>
            </a:r>
            <a:r>
              <a:rPr i="1"/>
              <a:t>exactement</a:t>
            </a:r>
            <a:r>
              <a:rPr/>
              <a:t> les mêmes résultats à partir d’une analyse)</a:t>
            </a:r>
          </a:p>
          <a:p>
            <a:pPr lvl="0"/>
            <a:r>
              <a:rPr/>
              <a:t>Présenter brièvement Nix, </a:t>
            </a:r>
            <a:r>
              <a:rPr>
                <a:latin typeface="Courier"/>
              </a:rPr>
              <a:t>{rix}</a:t>
            </a:r>
            <a:r>
              <a:rPr/>
              <a:t> et </a:t>
            </a:r>
            <a:r>
              <a:rPr>
                <a:latin typeface="Courier"/>
              </a:rPr>
              <a:t>{rixpress}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 disponibles pour R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ou </a:t>
            </a:r>
            <a:r>
              <a:rPr>
                <a:latin typeface="Courier"/>
              </a:rPr>
              <a:t>{groundhog}</a:t>
            </a:r>
            <a:r>
              <a:rPr/>
              <a:t>: simple à utiliser, mais:</a:t>
            </a:r>
          </a:p>
          <a:p>
            <a:pPr lvl="1"/>
            <a:r>
              <a:rPr/>
              <a:t>Ne sauvegarde pas la version de R</a:t>
            </a:r>
            <a:br/>
          </a:p>
          <a:p>
            <a:pPr lvl="1"/>
            <a:r>
              <a:rPr/>
              <a:t>L’installation d’anciens packages peut échouer (dépendances système)</a:t>
            </a:r>
          </a:p>
          <a:p>
            <a:pPr lvl="0"/>
            <a:r>
              <a:rPr/>
              <a:t>Docker permet d’aller plus loin :</a:t>
            </a:r>
          </a:p>
          <a:p>
            <a:pPr lvl="1"/>
            <a:r>
              <a:rPr/>
              <a:t>Gère R </a:t>
            </a:r>
            <a:r>
              <a:rPr i="1"/>
              <a:t>et</a:t>
            </a:r>
            <a:r>
              <a:rPr/>
              <a:t> les dépendances système</a:t>
            </a:r>
            <a:br/>
          </a:p>
          <a:p>
            <a:pPr lvl="1"/>
            <a:r>
              <a:rPr/>
              <a:t>Utilise des images immuables et partageables</a:t>
            </a:r>
            <a:br/>
          </a:p>
          <a:p>
            <a:pPr lvl="1"/>
            <a:r>
              <a:rPr/>
              <a:t>Conteneurs exécutables n’importe ou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 disponibles pour 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Limites de Docker :</a:t>
            </a:r>
          </a:p>
          <a:p>
            <a:pPr lvl="1"/>
            <a:r>
              <a:rPr/>
              <a:t>Courbe d’apprentissage (connaissances Linux recommandées)</a:t>
            </a:r>
            <a:br/>
          </a:p>
          <a:p>
            <a:pPr lvl="1"/>
            <a:r>
              <a:rPr/>
              <a:t>N’est pas conçu à l’origine pour la reproductibilité</a:t>
            </a:r>
            <a:br/>
          </a:p>
          <a:p>
            <a:pPr lvl="1"/>
            <a:r>
              <a:rPr/>
              <a:t>À voir : </a:t>
            </a:r>
            <a:r>
              <a:rPr>
                <a:hlinkClick r:id="rId2"/>
              </a:rPr>
              <a:t>Rocker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 gestionnaire de paquets Nix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Gestionnaire de paquets : outil permettant d’installer et de gérer des </a:t>
            </a:r>
            <a:r>
              <a:rPr i="1"/>
              <a:t>paquets</a:t>
            </a:r>
          </a:p>
          <a:p>
            <a:pPr lvl="0" indent="0" marL="0">
              <a:buNone/>
            </a:pPr>
            <a:r>
              <a:rPr/>
              <a:t>Paquet : tout logiciel (pas uniquement les packages R)</a:t>
            </a:r>
          </a:p>
          <a:p>
            <a:pPr lvl="0" indent="0" marL="0">
              <a:buNone/>
            </a:pPr>
            <a:r>
              <a:rPr/>
              <a:t>Un gestionnaire de paquets populaire 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gestionnaire de paquets Nix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Pour garantir la reproductibilité : R, les packages R et autres dépendances doivent être gérés explicitement</a:t>
            </a:r>
          </a:p>
          <a:p>
            <a:pPr lvl="0"/>
            <a:r>
              <a:rPr/>
              <a:t>Nix est un gestionnaire de paquets réellement centré sur les builds reproductibles</a:t>
            </a:r>
          </a:p>
          <a:p>
            <a:pPr lvl="0"/>
            <a:r>
              <a:rPr/>
              <a:t>Nix gère tout à l’aide d’un seul fichier texte (appelé une expression Nix) !</a:t>
            </a:r>
          </a:p>
          <a:p>
            <a:pPr lvl="0"/>
            <a:r>
              <a:rPr/>
              <a:t>Ces expressions produisent </a:t>
            </a:r>
            <a:r>
              <a:rPr i="1"/>
              <a:t>toujours</a:t>
            </a:r>
            <a:r>
              <a:rPr/>
              <a:t> exactement le même résultat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Environnements reproductibles pour la science des données avec {rix}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