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optionnel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scripts/nix_expressions/docker/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</a:p>
          <a:p>
            <a:pPr lvl="1"/>
            <a:r>
              <a:rPr/>
              <a:t>N’est pas conçu à l’origine pour la reproductibilité</a:t>
            </a:r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