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cs.ropensci.org/rix/articles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_paper/tree/master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-rodrigues/rixpress" TargetMode="External" /><Relationship Id="rId3" Type="http://schemas.openxmlformats.org/officeDocument/2006/relationships/hyperlink" Target="https://b-rodrigues.github.io/rixpress/" TargetMode="External" /><Relationship Id="rId4" Type="http://schemas.openxmlformats.org/officeDocument/2006/relationships/hyperlink" Target="https://github.com/b-rodrigues/rixpress_demos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.com/brodriguesco" TargetMode="External" /><Relationship Id="rId3" Type="http://schemas.openxmlformats.org/officeDocument/2006/relationships/hyperlink" Target="https://fosstodon.org/@brodriguesco" TargetMode="External" /><Relationship Id="rId4" Type="http://schemas.openxmlformats.org/officeDocument/2006/relationships/hyperlink" Target="https://brodrigues.co/" TargetMode="External" /><Relationship Id="rId5" Type="http://schemas.openxmlformats.org/officeDocument/2006/relationships/hyperlink" Target="https://raps-with-r.dev/" TargetMode="External" /><Relationship Id="rId6" Type="http://schemas.openxmlformats.org/officeDocument/2006/relationships/hyperlink" Target="https://docs.ropensci.org/rix" TargetMode="External" /><Relationship Id="rId7" Type="http://schemas.openxmlformats.org/officeDocument/2006/relationships/hyperlink" Target="https://b-rodrigues.github.io/rixpres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-rodrigues.github.io/repro_rrr" TargetMode="External" /><Relationship Id="rId3" Type="http://schemas.openxmlformats.org/officeDocument/2006/relationships/hyperlink" Target="https://github.com/b-rodrigues/repro_rrr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ocker-project.org/images/versioned/r-ver.html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Environnements reproductibles pour la science des données avec {rix}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Bruno Rodrigues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{rix}</a:t>
            </a:r>
            <a:r>
              <a:rPr/>
              <a:t> (</a:t>
            </a:r>
            <a:r>
              <a:rPr>
                <a:hlinkClick r:id="rId2"/>
              </a:rPr>
              <a:t>site web</a:t>
            </a:r>
            <a:r>
              <a:rPr/>
              <a:t>) simplifie l’écriture d’expressions Nix !</a:t>
            </a:r>
          </a:p>
          <a:p>
            <a:pPr lvl="0"/>
            <a:r>
              <a:rPr/>
              <a:t>Il suffit d’utiliser la fonction </a:t>
            </a:r>
            <a:r>
              <a:rPr>
                <a:latin typeface="Courier"/>
              </a:rPr>
              <a:t>rix()</a:t>
            </a:r>
            <a:r>
              <a:rPr/>
              <a:t> fournie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"2025-06-02"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"dplyr"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"ggplot2"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system_pkgs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git_pkgs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tex_pkgs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NULL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ide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"code"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"."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Les fichiers </a:t>
            </a:r>
            <a:r>
              <a:rPr>
                <a:latin typeface="Courier"/>
              </a:rPr>
              <a:t>renv.lock</a:t>
            </a:r>
            <a:r>
              <a:rPr/>
              <a:t> peuvent aussi servir de point de départ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(rix)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renv2nix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renv_lock_path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"path/to/original/renv_project/renv.lock"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project_path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"path/to/rix_project"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override_r_ver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"4.4.1"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# &lt;- optionnel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Lister la version de R et les packages nécessaires</a:t>
            </a:r>
          </a:p>
          <a:p>
            <a:pPr lvl="0"/>
            <a:r>
              <a:rPr/>
              <a:t>En option :</a:t>
            </a:r>
          </a:p>
          <a:p>
            <a:pPr lvl="1"/>
            <a:r>
              <a:rPr/>
              <a:t>packages système, packages depuis GitHub, ou packages LaTeX</a:t>
            </a:r>
          </a:p>
          <a:p>
            <a:pPr lvl="1"/>
            <a:r>
              <a:rPr/>
              <a:t>un IDE (Rstudio, Radian, VS Code ou “autre”)</a:t>
            </a:r>
          </a:p>
          <a:p>
            <a:pPr lvl="1"/>
            <a:r>
              <a:rPr/>
              <a:t>une version de Python et paquets Python à inclure</a:t>
            </a:r>
          </a:p>
          <a:p>
            <a:pPr lvl="1"/>
            <a:r>
              <a:rPr/>
              <a:t>une version de Julia et paquets Julia à inclure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rix::rix()</a:t>
            </a:r>
            <a:r>
              <a:rPr/>
              <a:t> génère un fichier </a:t>
            </a:r>
            <a:r>
              <a:rPr>
                <a:latin typeface="Courier"/>
              </a:rPr>
              <a:t>default.nix</a:t>
            </a:r>
          </a:p>
          <a:p>
            <a:pPr lvl="0"/>
            <a:r>
              <a:rPr/>
              <a:t>Construire les expressions avec </a:t>
            </a:r>
            <a:r>
              <a:rPr>
                <a:latin typeface="Courier"/>
              </a:rPr>
              <a:t>nix-build</a:t>
            </a:r>
            <a:r>
              <a:rPr/>
              <a:t> (en terminal) ou </a:t>
            </a:r>
            <a:r>
              <a:rPr>
                <a:latin typeface="Courier"/>
              </a:rPr>
              <a:t>rix::nix_build()</a:t>
            </a:r>
            <a:r>
              <a:rPr/>
              <a:t> depuis R</a:t>
            </a:r>
          </a:p>
          <a:p>
            <a:pPr lvl="0"/>
            <a:r>
              <a:rPr/>
              <a:t>Accéder à l’environnement de développement avec </a:t>
            </a:r>
            <a:r>
              <a:rPr>
                <a:latin typeface="Courier"/>
              </a:rPr>
              <a:t>nix-shell</a:t>
            </a:r>
          </a:p>
          <a:p>
            <a:pPr lvl="0"/>
            <a:r>
              <a:rPr/>
              <a:t>Les expressions peuvent être générées même sans Nix installé (avec quelques limitations)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rix : environnements de développement reproductibles avec Nix 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Peut installer des versions spécifiques de packages (écrire </a:t>
            </a:r>
            <a:r>
              <a:rPr>
                <a:latin typeface="Courier"/>
              </a:rPr>
              <a:t>"dplyr@1.0.0"</a:t>
            </a:r>
            <a:r>
              <a:rPr/>
              <a:t>)</a:t>
            </a:r>
          </a:p>
          <a:p>
            <a:pPr lvl="0"/>
            <a:r>
              <a:rPr/>
              <a:t>Peut installer des packages hébergés sur Github</a:t>
            </a:r>
          </a:p>
          <a:p>
            <a:pPr lvl="0"/>
            <a:r>
              <a:rPr/>
              <a:t>De nombreuses vignettes pour démarrer ! </a:t>
            </a:r>
            <a:r>
              <a:rPr>
                <a:hlinkClick r:id="rId2"/>
              </a:rPr>
              <a:t>Voir ici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Démonstration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Base: </a:t>
            </a:r>
            <a:r>
              <a:rPr>
                <a:latin typeface="Courier"/>
              </a:rPr>
              <a:t>scripts/nix_expressions/rix_intro/</a:t>
            </a:r>
          </a:p>
          <a:p>
            <a:pPr lvl="0"/>
            <a:r>
              <a:rPr/>
              <a:t>Nix et </a:t>
            </a:r>
            <a:r>
              <a:rPr>
                <a:latin typeface="Courier"/>
              </a:rPr>
              <a:t>{targets}</a:t>
            </a:r>
            <a:r>
              <a:rPr/>
              <a:t>: </a:t>
            </a:r>
            <a:r>
              <a:rPr>
                <a:latin typeface="Courier"/>
              </a:rPr>
              <a:t>scripts/nix_expressions/nix_targets_pipeline</a:t>
            </a:r>
          </a:p>
          <a:p>
            <a:pPr lvl="0"/>
            <a:r>
              <a:rPr/>
              <a:t>GitHub Actions: </a:t>
            </a:r>
            <a:r>
              <a:rPr>
                <a:hlinkClick r:id="rId2"/>
              </a:rPr>
              <a:t>voir ici</a:t>
            </a:r>
          </a:p>
          <a:p>
            <a:pPr lvl="0"/>
            <a:r>
              <a:rPr/>
              <a:t>Nix et Docker: </a:t>
            </a:r>
            <a:r>
              <a:rPr>
                <a:latin typeface="Courier"/>
              </a:rPr>
              <a:t>scripts/nix_expressions/docker/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Pipelines polyglottes avec </a:t>
            </a:r>
            <a:r>
              <a:rPr>
                <a:latin typeface="Courier"/>
              </a:rPr>
              <a:t>{rixpress}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{rixpress}</a:t>
            </a:r>
            <a:r>
              <a:rPr/>
              <a:t> permet d’enchaîner des étapes de traitement en R </a:t>
            </a:r>
            <a:r>
              <a:rPr b="1"/>
              <a:t>et</a:t>
            </a:r>
            <a:r>
              <a:rPr/>
              <a:t> Python</a:t>
            </a:r>
          </a:p>
          <a:p>
            <a:pPr lvl="0"/>
            <a:r>
              <a:rPr/>
              <a:t>Utilise </a:t>
            </a:r>
            <a:r>
              <a:rPr>
                <a:latin typeface="Courier"/>
              </a:rPr>
              <a:t>{rix}</a:t>
            </a:r>
            <a:r>
              <a:rPr/>
              <a:t> pour créer un environnement reproductible (via Nix) d’exécution de la pipeline</a:t>
            </a:r>
          </a:p>
          <a:p>
            <a:pPr lvl="0"/>
            <a:r>
              <a:rPr/>
              <a:t>Chaque étape de pipeline est une </a:t>
            </a:r>
            <a:r>
              <a:rPr b="1"/>
              <a:t>dérivation Nix</a:t>
            </a:r>
          </a:p>
          <a:p>
            <a:pPr lvl="0"/>
            <a:r>
              <a:rPr/>
              <a:t>Transfert de données : automatique via </a:t>
            </a:r>
            <a:r>
              <a:rPr>
                <a:latin typeface="Courier"/>
              </a:rPr>
              <a:t>reticulate</a:t>
            </a:r>
            <a:r>
              <a:rPr/>
              <a:t> ou format universel (JSON)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 exemple de pipeline mixte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rxp_py_file</a:t>
            </a:r>
            <a:r>
              <a:rPr>
                <a:solidFill>
                  <a:srgbClr val="003B4F"/>
                </a:solidFill>
                <a:latin typeface="Courier"/>
              </a:rPr>
              <a:t>(…),    </a:t>
            </a:r>
            <a:r>
              <a:rPr>
                <a:solidFill>
                  <a:srgbClr val="5E5E5E"/>
                </a:solidFill>
                <a:latin typeface="Courier"/>
              </a:rPr>
              <a:t># Lire un CSV avec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Filtrer avec Polars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Python →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(…),          </a:t>
            </a:r>
            <a:r>
              <a:rPr>
                <a:solidFill>
                  <a:srgbClr val="5E5E5E"/>
                </a:solidFill>
                <a:latin typeface="Courier"/>
              </a:rPr>
              <a:t># Transformation en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rxp_r2py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Transfert R →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</a:t>
            </a:r>
            <a:r>
              <a:rPr>
                <a:solidFill>
                  <a:srgbClr val="003B4F"/>
                </a:solidFill>
                <a:latin typeface="Courier"/>
              </a:rPr>
              <a:t>(…),         </a:t>
            </a:r>
            <a:r>
              <a:rPr>
                <a:solidFill>
                  <a:srgbClr val="5E5E5E"/>
                </a:solidFill>
                <a:latin typeface="Courier"/>
              </a:rPr>
              <a:t># Autre étape Python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rxp_py2r</a:t>
            </a:r>
            <a:r>
              <a:rPr>
                <a:solidFill>
                  <a:srgbClr val="003B4F"/>
                </a:solidFill>
                <a:latin typeface="Courier"/>
              </a:rPr>
              <a:t>(…),       </a:t>
            </a:r>
            <a:r>
              <a:rPr>
                <a:solidFill>
                  <a:srgbClr val="5E5E5E"/>
                </a:solidFill>
                <a:latin typeface="Courier"/>
              </a:rPr>
              <a:t># Retour vers 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(…)           </a:t>
            </a:r>
            <a:r>
              <a:rPr>
                <a:solidFill>
                  <a:srgbClr val="5E5E5E"/>
                </a:solidFill>
                <a:latin typeface="Courier"/>
              </a:rPr>
              <a:t># Étape finale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|&gt;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rixpress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  <a:p>
            <a:pPr lvl="0"/>
            <a:r>
              <a:rPr/>
              <a:t>Chaque étape est nommée, typée (</a:t>
            </a:r>
            <a:r>
              <a:rPr>
                <a:latin typeface="Courier"/>
              </a:rPr>
              <a:t>py</a:t>
            </a:r>
            <a:r>
              <a:rPr/>
              <a:t>, </a:t>
            </a:r>
            <a:r>
              <a:rPr>
                <a:latin typeface="Courier"/>
              </a:rPr>
              <a:t>r</a:t>
            </a:r>
            <a:r>
              <a:rPr/>
              <a:t>, </a:t>
            </a:r>
            <a:r>
              <a:rPr>
                <a:latin typeface="Courier"/>
              </a:rPr>
              <a:t>r2py</a:t>
            </a:r>
            <a:r>
              <a:rPr/>
              <a:t>, etc.)</a:t>
            </a:r>
          </a:p>
          <a:p>
            <a:pPr lvl="0"/>
            <a:r>
              <a:rPr/>
              <a:t>Possibilité d’ajouter des fichiers (</a:t>
            </a:r>
            <a:r>
              <a:rPr>
                <a:latin typeface="Courier"/>
              </a:rPr>
              <a:t>functions.R</a:t>
            </a:r>
            <a:r>
              <a:rPr/>
              <a:t>, images…)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Transfert avec JSON (ou autre format universel)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Avantage : évite d’utiliser </a:t>
            </a:r>
            <a:r>
              <a:rPr>
                <a:latin typeface="Courier"/>
              </a:rPr>
              <a:t>reticulate</a:t>
            </a:r>
          </a:p>
          <a:p>
            <a:pPr lvl="0"/>
            <a:r>
              <a:rPr/>
              <a:t>Ajouter une fonction de sérialisation Python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 b="1">
                <a:solidFill>
                  <a:srgbClr val="003B4F"/>
                </a:solidFill>
                <a:latin typeface="Courier"/>
              </a:rPr>
              <a:t>def</a:t>
            </a:r>
            <a:r>
              <a:rPr>
                <a:solidFill>
                  <a:srgbClr val="003B4F"/>
                </a:solidFill>
                <a:latin typeface="Courier"/>
              </a:rPr>
              <a:t> serialize_to_json(pl_df, path):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with</a:t>
            </a:r>
            <a:r>
              <a:rPr>
                <a:solidFill>
                  <a:srgbClr val="003B4F"/>
                </a:solidFill>
                <a:latin typeface="Courier"/>
              </a:rPr>
              <a:t> open(path, </a:t>
            </a:r>
            <a:r>
              <a:rPr>
                <a:solidFill>
                  <a:srgbClr val="20794D"/>
                </a:solidFill>
                <a:latin typeface="Courier"/>
              </a:rPr>
              <a:t>'w'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f: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f.write(pl_df.write_json())</a:t>
            </a:r>
          </a:p>
          <a:p>
            <a:pPr lvl="0"/>
            <a:r>
              <a:rPr/>
              <a:t>Et côté R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rxp_r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name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expr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my_fun</a:t>
            </a:r>
            <a:r>
              <a:rPr>
                <a:solidFill>
                  <a:srgbClr val="003B4F"/>
                </a:solidFill>
                <a:latin typeface="Courier"/>
              </a:rPr>
              <a:t>(data),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unserialize_function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"jsonlite::fromJSON"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Génération de documents (Quarto ou Rmd)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Intégration facile de la sortie du pipeline dans un </a:t>
            </a:r>
            <a:r>
              <a:rPr>
                <a:latin typeface="Courier"/>
              </a:rPr>
              <a:t>.qmd</a:t>
            </a:r>
            <a:r>
              <a:rPr/>
              <a:t> :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>
              <a:buNone/>
            </a:pPr>
            <a:r>
              <a:rPr>
                <a:latin typeface="Courier"/>
              </a:rPr>
              <a:t>```r
rixpress::rxp_read("mtcars_head")
```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/>
            <a:r>
              <a:rPr/>
              <a:t>Tous les objets créés peuvent être chargés dynamiquement dans le document</a:t>
            </a:r>
          </a:p>
          <a:p>
            <a:pPr lvl="0"/>
            <a:r>
              <a:rPr/>
              <a:t>Possibilité de transmettre des fichiers supplémentaires (</a:t>
            </a:r>
            <a:r>
              <a:rPr>
                <a:latin typeface="Courier"/>
              </a:rPr>
              <a:t>content.qmd</a:t>
            </a:r>
            <a:r>
              <a:rPr/>
              <a:t>, images…)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Bruno Rodrigues, responsable du département de statistique au Ministère de la Recherche et de l’Enseignement supérieur au Luxembourg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Pour en savoir plus: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Repository GitHub</a:t>
            </a:r>
          </a:p>
          <a:p>
            <a:pPr lvl="0"/>
            <a:r>
              <a:rPr>
                <a:hlinkClick r:id="rId3"/>
              </a:rPr>
              <a:t>Site web</a:t>
            </a:r>
          </a:p>
          <a:p>
            <a:pPr lvl="0"/>
            <a:r>
              <a:rPr>
                <a:hlinkClick r:id="rId4"/>
              </a:rPr>
              <a:t>Repository d’exemples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Contactez-moi si vous avez des questions :</a:t>
            </a:r>
          </a:p>
          <a:p>
            <a:pPr lvl="0"/>
            <a:r>
              <a:rPr/>
              <a:t>bruno@brodrigues.co</a:t>
            </a:r>
          </a:p>
          <a:p>
            <a:pPr lvl="0"/>
            <a:r>
              <a:rPr/>
              <a:t>Twitter : </a:t>
            </a:r>
            <a:r>
              <a:rPr>
                <a:hlinkClick r:id="rId2"/>
              </a:rPr>
              <a:t>@brodriguesco</a:t>
            </a:r>
          </a:p>
          <a:p>
            <a:pPr lvl="0"/>
            <a:r>
              <a:rPr/>
              <a:t>Mastodon : </a:t>
            </a:r>
            <a:r>
              <a:rPr>
                <a:hlinkClick r:id="rId3"/>
              </a:rPr>
              <a:t>@brodriguesco@fosstodon.org</a:t>
            </a:r>
          </a:p>
          <a:p>
            <a:pPr lvl="0"/>
            <a:r>
              <a:rPr/>
              <a:t>Blog : </a:t>
            </a:r>
            <a:r>
              <a:rPr>
                <a:hlinkClick r:id="rId4"/>
              </a:rPr>
              <a:t>www.brodrigues.co</a:t>
            </a:r>
          </a:p>
          <a:p>
            <a:pPr lvl="0"/>
            <a:r>
              <a:rPr/>
              <a:t>Livre : </a:t>
            </a:r>
            <a:r>
              <a:rPr>
                <a:hlinkClick r:id="rId5"/>
              </a:rPr>
              <a:t>www.raps-with-r.dev</a:t>
            </a:r>
          </a:p>
          <a:p>
            <a:pPr lvl="0"/>
            <a:r>
              <a:rPr/>
              <a:t>rix : </a:t>
            </a:r>
            <a:r>
              <a:rPr>
                <a:hlinkClick r:id="rId6"/>
              </a:rPr>
              <a:t>https://docs.ropensci.org/rix</a:t>
            </a:r>
          </a:p>
          <a:p>
            <a:pPr lvl="0"/>
            <a:r>
              <a:rPr/>
              <a:t>rixpress : </a:t>
            </a:r>
            <a:r>
              <a:rPr>
                <a:hlinkClick r:id="rId7"/>
              </a:rPr>
              <a:t>https://b-rodrigues.github.io/rixpress/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Merci !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pic>
        <p:nvPicPr>
          <p:cNvPr descr="images/luxembour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 : Qui suis-je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Diapositives disponibles en ligne :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https://b-rodrigues.github.io/repro_rrr</a:t>
            </a:r>
          </a:p>
          <a:p>
            <a:pPr lvl="0" indent="0" marL="0">
              <a:buNone/>
            </a:pPr>
            <a:r>
              <a:rPr/>
              <a:t>Code disponible ici :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https://github.com/b-rodrigues/repro_rrr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 dont je vais parler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Identifier </a:t>
            </a:r>
            <a:r>
              <a:rPr i="1"/>
              <a:t>ce</a:t>
            </a:r>
            <a:r>
              <a:rPr/>
              <a:t> qui doit être maîtrisé pour garantir la reproductibilité (capacité à retrouver </a:t>
            </a:r>
            <a:r>
              <a:rPr i="1"/>
              <a:t>exactement</a:t>
            </a:r>
            <a:r>
              <a:rPr/>
              <a:t> les mêmes résultats à partir d’une analyse)</a:t>
            </a:r>
          </a:p>
          <a:p>
            <a:pPr lvl="0"/>
            <a:r>
              <a:rPr/>
              <a:t>Présenter brièvement Nix, </a:t>
            </a:r>
            <a:r>
              <a:rPr>
                <a:latin typeface="Courier"/>
              </a:rPr>
              <a:t>{rix}</a:t>
            </a:r>
            <a:r>
              <a:rPr/>
              <a:t> et </a:t>
            </a:r>
            <a:r>
              <a:rPr>
                <a:latin typeface="Courier"/>
              </a:rPr>
              <a:t>{rixpress}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{renv}</a:t>
            </a:r>
            <a:r>
              <a:rPr/>
              <a:t> ou </a:t>
            </a:r>
            <a:r>
              <a:rPr>
                <a:latin typeface="Courier"/>
              </a:rPr>
              <a:t>{groundhog}</a:t>
            </a:r>
            <a:r>
              <a:rPr/>
              <a:t>: simple à utiliser, mais:</a:t>
            </a:r>
          </a:p>
          <a:p>
            <a:pPr lvl="1"/>
            <a:r>
              <a:rPr/>
              <a:t>Ne sauvegarde pas la version de R</a:t>
            </a:r>
          </a:p>
          <a:p>
            <a:pPr lvl="1"/>
            <a:r>
              <a:rPr/>
              <a:t>L’installation d’anciens packages peut échouer (dépendances système)</a:t>
            </a:r>
          </a:p>
          <a:p>
            <a:pPr lvl="0"/>
            <a:r>
              <a:rPr/>
              <a:t>Docker permet d’aller plus loin :</a:t>
            </a:r>
          </a:p>
          <a:p>
            <a:pPr lvl="1"/>
            <a:r>
              <a:rPr/>
              <a:t>Gère R </a:t>
            </a:r>
            <a:r>
              <a:rPr i="1"/>
              <a:t>et</a:t>
            </a:r>
            <a:r>
              <a:rPr/>
              <a:t> les dépendances système</a:t>
            </a:r>
          </a:p>
          <a:p>
            <a:pPr lvl="1"/>
            <a:r>
              <a:rPr/>
              <a:t>Utilise des images immuables et partageables</a:t>
            </a:r>
          </a:p>
          <a:p>
            <a:pPr lvl="1"/>
            <a:r>
              <a:rPr/>
              <a:t>Conteneurs exécutables n’importe ou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Solutions disponibles pour R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Limites de Docker :</a:t>
            </a:r>
          </a:p>
          <a:p>
            <a:pPr lvl="1"/>
            <a:r>
              <a:rPr/>
              <a:t>Courbe d’apprentissage (connaissances Linux recommandées)</a:t>
            </a:r>
          </a:p>
          <a:p>
            <a:pPr lvl="1"/>
            <a:r>
              <a:rPr/>
              <a:t>N’est pas conçu à l’origine pour la reproductibilité</a:t>
            </a:r>
          </a:p>
          <a:p>
            <a:pPr lvl="1"/>
            <a:r>
              <a:rPr/>
              <a:t>À voir : </a:t>
            </a:r>
            <a:r>
              <a:rPr>
                <a:hlinkClick r:id="rId2"/>
              </a:rPr>
              <a:t>Rocker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 gestionnaire de paquets Nix (1/2)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Gestionnaire de paquets : outil permettant d’installer et de gérer des </a:t>
            </a:r>
            <a:r>
              <a:rPr i="1"/>
              <a:t>paquets</a:t>
            </a:r>
          </a:p>
          <a:p>
            <a:pPr lvl="0" indent="0" marL="0">
              <a:buNone/>
            </a:pPr>
            <a:r>
              <a:rPr/>
              <a:t>Paquet : tout logiciel (pas uniquement les packages R)</a:t>
            </a:r>
          </a:p>
          <a:p>
            <a:pPr lvl="0" indent="0" marL="0">
              <a:buNone/>
            </a:pPr>
            <a:r>
              <a:rPr/>
              <a:t>Un gestionnaire de paquets populaire :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  <p:pic>
        <p:nvPicPr>
          <p:cNvPr descr="images/play_sto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45100" y="203200"/>
            <a:ext cx="17399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Google Play Store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 gestionnaire de paquets Nix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Pour garantir la reproductibilité : R, les packages R et autres dépendances doivent être gérés explicitement</a:t>
            </a:r>
          </a:p>
          <a:p>
            <a:pPr lvl="0"/>
            <a:r>
              <a:rPr/>
              <a:t>Nix est un gestionnaire de paquets réellement centré sur les builds reproductibles</a:t>
            </a:r>
          </a:p>
          <a:p>
            <a:pPr lvl="0"/>
            <a:r>
              <a:rPr/>
              <a:t>Nix gère tout à l’aide d’un seul fichier texte (appelé une expression Nix) !</a:t>
            </a:r>
          </a:p>
          <a:p>
            <a:pPr lvl="0"/>
            <a:r>
              <a:rPr/>
              <a:t>Ces expressions produisent </a:t>
            </a:r>
            <a:r>
              <a:rPr i="1"/>
              <a:t>toujours</a:t>
            </a:r>
            <a:r>
              <a:rPr/>
              <a:t> exactement le même résultat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Environnements reproductibles pour la science des données avec {rix}</dc:title>
  <dc:creator>Bruno Rodrigues</dc:creator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xecute">
    <vt:lpwstr/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