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optionnel
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</a:t>
            </a:r>
          </a:p>
          <a:p>
            <a:pPr lvl="1"/>
            <a:r>
              <a:rPr/>
              <a:t>packages système, packages depuis Github, ou packages LaTeX</a:t>
            </a:r>
          </a:p>
          <a:p>
            <a:pPr lvl="1"/>
            <a:r>
              <a:rPr/>
              <a:t>un IDE (Rstudio, Radian, VS Code ou “autre”)</a:t>
            </a:r>
          </a:p>
          <a:p>
            <a:pPr lvl="1"/>
            <a:r>
              <a:rPr/>
              <a:t>une version de Python et paquets Python à inclure</a:t>
            </a:r>
          </a:p>
          <a:p>
            <a:pPr lvl="1"/>
            <a:r>
              <a:rPr/>
              <a:t>une version de Julia et paquets Julia à inclure</a:t>
            </a:r>
          </a:p>
          <a:p>
            <a:pPr lvl="0"/>
            <a:r>
              <a:rPr/>
              <a:t>Travailler de manière interactive dans un environnement isolé, spécifique au projet et reproductible 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nombreuses vignettes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Base: </a:t>
            </a:r>
            <a:r>
              <a:rPr>
                <a:latin typeface="Courier"/>
              </a:rPr>
              <a:t>scripts/nix_expressions/rix_intro/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scripts/nix_expressions/docker/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 </a:t>
            </a: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 </a:t>
            </a: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Identifier </a:t>
            </a:r>
            <a:r>
              <a:rPr i="1"/>
              <a:t>ce</a:t>
            </a:r>
            <a:r>
              <a:rPr/>
              <a:t> qui doit être maîtrisé pour garantir la reproductibilité (capacité à retrouver </a:t>
            </a:r>
            <a:r>
              <a:rPr i="1"/>
              <a:t>exactement</a:t>
            </a:r>
            <a:r>
              <a:rPr/>
              <a:t> les mêmes résultats à partir d’une analyse)</a:t>
            </a:r>
          </a:p>
          <a:p>
            <a:pPr lvl="0"/>
            <a:r>
              <a:rPr/>
              <a:t>Présenter brièvement Nix, </a:t>
            </a:r>
            <a:r>
              <a:rPr>
                <a:latin typeface="Courier"/>
              </a:rPr>
              <a:t>{rix}</a:t>
            </a:r>
            <a:r>
              <a:rPr/>
              <a:t> et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Utilise des images immuables et partageables</a:t>
            </a:r>
          </a:p>
          <a:p>
            <a:pPr lvl="1"/>
            <a:r>
              <a:rPr/>
              <a:t>Conteneurs exécutables n’importe ou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Limites de Docker :</a:t>
            </a:r>
          </a:p>
          <a:p>
            <a:pPr lvl="1"/>
            <a:r>
              <a:rPr/>
              <a:t>Courbe d’apprentissage (connaissances Linux recommandées)</a:t>
            </a:r>
          </a:p>
          <a:p>
            <a:pPr lvl="1"/>
            <a:r>
              <a:rPr/>
              <a:t>N’est pas conçu à l’origine pour la reproductibilité</a:t>
            </a:r>
          </a:p>
          <a:p>
            <a:pPr lvl="1"/>
            <a:r>
              <a:rPr/>
              <a:t>À voir 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