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optionnel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bases 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Vs Code/Positron natifs sur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Voir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Contenu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puzzle que vous connaissez: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puzzle avec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 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Conteneurs exécutables n’importe où</a:t>
            </a:r>
          </a:p>
          <a:p>
            <a:pPr lvl="0"/>
            <a:r>
              <a:rPr/>
              <a:t>Mais :</a:t>
            </a:r>
          </a:p>
          <a:p>
            <a:pPr lvl="1"/>
            <a:r>
              <a:rPr/>
              <a:t>N’est en soi pas reproductible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"2025-06-13"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