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g/versioned/r-ver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ix.dev/manual/nix/2.25/language/derivation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articles/g-logs.html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kraine" TargetMode="External" /><Relationship Id="rId3" Type="http://schemas.openxmlformats.org/officeDocument/2006/relationships/hyperlink" Target="https://github.com/b-rodrigues/repro_ukrain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with Nix, {rix} and {rixpress}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limitations:</a:t>
            </a:r>
          </a:p>
          <a:p>
            <a:pPr lvl="1"/>
            <a:r>
              <a:rPr/>
              <a:t>Learning curve (Linux knowledge recommended)</a:t>
            </a:r>
          </a:p>
          <a:p>
            <a:pPr lvl="1"/>
            <a:r>
              <a:rPr/>
              <a:t>Not originally designed for reproducibility</a:t>
            </a:r>
          </a:p>
          <a:p>
            <a:pPr lvl="1"/>
            <a:r>
              <a:rPr/>
              <a:t>See: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for installing and managing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g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explicitly managed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exactly the same result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"2025-06-02"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"dplyr"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"ggplot2"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system_pkgs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git_pkgs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tex_pkgs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ide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"code"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renv2nix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renv_lock_path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"path/to/original/renv_project/renv.lock"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"path/to/rix_project"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override_r_ver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"4.4.1"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&lt;- optional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Optionally: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Code, or “other”)</a:t>
            </a:r>
          </a:p>
          <a:p>
            <a:pPr lvl="1"/>
            <a:r>
              <a:rPr/>
              <a:t>a version of Python and Python packages to include</a:t>
            </a:r>
          </a:p>
          <a:p>
            <a:pPr lvl="1"/>
            <a:r>
              <a:rPr/>
              <a:t>a version of Julia and Julia packages to include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Access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Native Code/Positron on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2: Reproducible analytical pipelines with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is actually more than just a mere package manager</a:t>
            </a:r>
          </a:p>
          <a:p>
            <a:pPr lvl="0"/>
            <a:r>
              <a:rPr/>
              <a:t>Nix is complete end-to-end build tool that leverages functional programming principles to ensure reproducible builds</a:t>
            </a:r>
          </a:p>
          <a:p>
            <a:pPr lvl="0"/>
            <a:r>
              <a:rPr/>
              <a:t>Users write Nix expressions which are then translated into Nix derivations</a:t>
            </a:r>
          </a:p>
          <a:p>
            <a:pPr lvl="0"/>
            <a:r>
              <a:rPr/>
              <a:t>Derivation: </a:t>
            </a:r>
            <a:r>
              <a:rPr i="1"/>
              <a:t>a specification for running an executable on precisely defined input files to repeatably produce output files at uniquely determined file system paths.</a:t>
            </a:r>
            <a:r>
              <a:rPr/>
              <a:t> (</a:t>
            </a:r>
            <a:r>
              <a:rPr>
                <a:hlinkClick r:id="rId2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Essentially: a derivation is a recipe with precisely defined inputs, steps, and a fixed output.</a:t>
            </a:r>
          </a:p>
          <a:p>
            <a:pPr lvl="0"/>
            <a:r>
              <a:rPr/>
              <a:t>Given identical inputs and build steps → always produce exact same output</a:t>
            </a:r>
          </a:p>
          <a:p>
            <a:pPr lvl="0"/>
            <a:r>
              <a:rPr/>
              <a:t>All inputs to a derivation must be explicitly declared.</a:t>
            </a:r>
          </a:p>
          <a:p>
            <a:pPr lvl="0"/>
            <a:r>
              <a:rPr/>
              <a:t>Inputs include not just data files, but also software dependencies, configuration flags, and environment variables, essentially anything necessary for the build process.</a:t>
            </a:r>
          </a:p>
          <a:p>
            <a:pPr lvl="0"/>
            <a:r>
              <a:rPr/>
              <a:t>The build process takes place in a </a:t>
            </a:r>
            <a:r>
              <a:rPr i="1"/>
              <a:t>hermetic</a:t>
            </a:r>
            <a:r>
              <a:rPr/>
              <a:t> sandbox to ensure the exact same output is always produced.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: output is a </a:t>
            </a:r>
            <a:r>
              <a:rPr i="1"/>
              <a:t>shell</a:t>
            </a:r>
            <a:r>
              <a:rPr/>
              <a:t> that contains required software</a:t>
            </a:r>
          </a:p>
          <a:p>
            <a:pPr lvl="0"/>
            <a:r>
              <a:rPr>
                <a:latin typeface="Courier"/>
              </a:rPr>
              <a:t>{rixpress}</a:t>
            </a:r>
            <a:r>
              <a:rPr/>
              <a:t>: output is whatever is the output of your pipeline (cleaned dataset, Quarto/Rmd document, model predictions, model parameters/weights, model itself…)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allows chaining processing steps in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(via Nix)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 (CSV, JSON, Parquet…)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of a polyglot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rxp_py_file</a:t>
            </a:r>
            <a:r>
              <a:rPr>
                <a:latin typeface="Courier"/>
              </a:rPr>
              <a:t>(…),    </a:t>
            </a:r>
            <a:r>
              <a:rPr i="1">
                <a:solidFill>
                  <a:srgbClr val="60A0B0"/>
                </a:solidFill>
                <a:latin typeface="Courier"/>
              </a:rPr>
              <a:t># Read a CSV with Python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Filter with Polars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Python → R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(…),          </a:t>
            </a:r>
            <a:r>
              <a:rPr i="1">
                <a:solidFill>
                  <a:srgbClr val="60A0B0"/>
                </a:solidFill>
                <a:latin typeface="Courier"/>
              </a:rPr>
              <a:t># Transformation in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rxp_r2py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R → Python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Another Python step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Back to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           </a:t>
            </a:r>
            <a:r>
              <a:rPr i="1">
                <a:solidFill>
                  <a:srgbClr val="60A0B0"/>
                </a:solidFill>
                <a:latin typeface="Courier"/>
              </a:rPr>
              <a:t># Final step</a:t>
            </a:r>
            <a:br/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rixpress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Each step is named and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Ability to add files (</a:t>
            </a:r>
            <a:r>
              <a:rPr>
                <a:latin typeface="Courier"/>
              </a:rPr>
              <a:t>functions.R</a:t>
            </a:r>
            <a:r>
              <a:rPr/>
              <a:t>, img…)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(input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rxp_r_file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'data/mtcars.csv'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read_function =</a:t>
            </a:r>
            <a:r>
              <a:rPr>
                <a:latin typeface="Courier"/>
              </a:rPr>
              <a:t> \(x) (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(some computation)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filtered_mtcars,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(mtcars, am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structure of a rixpress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.
├── data
│   └── dataset.csv    # input data (can be many files)
├── functions.py       # user-defined Python functions
├── functions.R        # user-defined R function
├── gen-env.R          # rix script to generate execution env
├── gen-pipeline.R     # rixpress script to generate pipeline
├── my_paper           # folder containing Quarto doc
│   ├── section.qmd    # Qmd file
│   ├── img         # Folder containing img for document
│   │   └── graph.png  # Image to add to paper
│   └── main.qmd       # Main Qmd file
└── Readme.md          # Readme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Quarto or Rmd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rxp_read()</a:t>
            </a:r>
            <a:r>
              <a:rPr/>
              <a:t> to include pipeline outputs:</a:t>
            </a:r>
          </a:p>
          <a:p>
            <a:pPr lvl="0" indent="0">
              <a:buNone/>
            </a:pPr>
            <a:r>
              <a:rPr>
                <a:latin typeface="Courier"/>
              </a:rPr>
              <a:t>rixpress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rxp_read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"mtcars_head"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All created objects can be dynamically loaded into the document</a:t>
            </a:r>
          </a:p>
          <a:p>
            <a:pPr lvl="0" indent="0" marL="0">
              <a:buNone/>
            </a:pPr>
            <a:r>
              <a:rPr/>
              <a:t>Possible to include additional files (</a:t>
            </a:r>
            <a:r>
              <a:rPr>
                <a:latin typeface="Courier"/>
              </a:rPr>
              <a:t>content.qmd</a:t>
            </a:r>
            <a:r>
              <a:rPr/>
              <a:t>, img…)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from an empty folder;</a:t>
            </a:r>
          </a:p>
          <a:p>
            <a:pPr lvl="0"/>
            <a:r>
              <a:rPr/>
              <a:t>Drop into a temporary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--expr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-sl</a:t>
            </a:r>
            <a:r>
              <a:rPr>
                <a:latin typeface="Courier"/>
              </a:rPr>
              <a:t> https://raw.githubusercontent.com/ropensci/rix/main/inst/extdata/default.nix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project structure using </a:t>
            </a:r>
            <a:r>
              <a:rPr>
                <a:latin typeface="Courier"/>
              </a:rPr>
              <a:t>rixpress::rxp_init()</a:t>
            </a:r>
            <a:r>
              <a:rPr/>
              <a:t>;</a:t>
            </a:r>
          </a:p>
          <a:p>
            <a:pPr lvl="0"/>
            <a:r>
              <a:rPr/>
              <a:t>Edit </a:t>
            </a:r>
            <a:r>
              <a:rPr>
                <a:latin typeface="Courier"/>
              </a:rPr>
              <a:t>gen-env.R</a:t>
            </a:r>
            <a:r>
              <a:rPr/>
              <a:t> and </a:t>
            </a:r>
            <a:r>
              <a:rPr>
                <a:latin typeface="Courier"/>
              </a:rPr>
              <a:t>gen-pipeline.R</a:t>
            </a:r>
            <a:r>
              <a:rPr/>
              <a:t>;</a:t>
            </a:r>
          </a:p>
          <a:p>
            <a:pPr lvl="0"/>
            <a:r>
              <a:rPr/>
              <a:t>Write code in </a:t>
            </a:r>
            <a:r>
              <a:rPr>
                <a:latin typeface="Courier"/>
              </a:rPr>
              <a:t>gen-pipeline.R</a:t>
            </a:r>
            <a:r>
              <a:rPr/>
              <a:t> and build pipeline using </a:t>
            </a:r>
            <a:r>
              <a:rPr>
                <a:latin typeface="Courier"/>
              </a:rPr>
              <a:t>rxp_make()</a:t>
            </a:r>
            <a:r>
              <a:rPr/>
              <a:t>;</a:t>
            </a:r>
          </a:p>
          <a:p>
            <a:pPr lvl="0"/>
            <a:r>
              <a:rPr/>
              <a:t>Inspect outputs using </a:t>
            </a:r>
            <a:r>
              <a:rPr>
                <a:latin typeface="Courier"/>
              </a:rPr>
              <a:t>rxp_inspect()</a:t>
            </a:r>
            <a:r>
              <a:rPr/>
              <a:t>;</a:t>
            </a:r>
          </a:p>
          <a:p>
            <a:pPr lvl="0"/>
            <a:r>
              <a:rPr/>
              <a:t>View outputs using </a:t>
            </a:r>
            <a:r>
              <a:rPr>
                <a:latin typeface="Courier"/>
              </a:rPr>
              <a:t>rxp_read()</a:t>
            </a:r>
            <a:r>
              <a:rPr/>
              <a:t> (load them using </a:t>
            </a:r>
            <a:r>
              <a:rPr>
                <a:latin typeface="Courier"/>
              </a:rPr>
              <a:t>rxp_load()</a:t>
            </a:r>
            <a:r>
              <a:rPr/>
              <a:t>;</a:t>
            </a:r>
          </a:p>
          <a:p>
            <a:pPr lvl="0"/>
            <a:r>
              <a:rPr/>
              <a:t>View DAG of pipeline using </a:t>
            </a:r>
            <a:r>
              <a:rPr>
                <a:latin typeface="Courier"/>
              </a:rPr>
              <a:t>rxp_ggdag()</a:t>
            </a:r>
            <a:r>
              <a:rPr/>
              <a:t> or </a:t>
            </a:r>
            <a:r>
              <a:rPr>
                <a:latin typeface="Courier"/>
              </a:rPr>
              <a:t>rxp_visnetwork()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artifacts get saved and re-used across runs;</a:t>
            </a:r>
          </a:p>
          <a:p>
            <a:pPr lvl="0"/>
            <a:r>
              <a:rPr/>
              <a:t>Possible to export and import them using </a:t>
            </a:r>
            <a:r>
              <a:rPr>
                <a:latin typeface="Courier"/>
              </a:rPr>
              <a:t>import_nix_archive()</a:t>
            </a:r>
            <a:r>
              <a:rPr/>
              <a:t> and </a:t>
            </a:r>
            <a:r>
              <a:rPr>
                <a:latin typeface="Courier"/>
              </a:rPr>
              <a:t>export_nix_archive()</a:t>
            </a:r>
            <a:r>
              <a:rPr/>
              <a:t> (very useful on CI!);</a:t>
            </a:r>
          </a:p>
          <a:p>
            <a:pPr lvl="0"/>
            <a:r>
              <a:rPr/>
              <a:t>To set up GitHub Actions use </a:t>
            </a:r>
            <a:r>
              <a:rPr>
                <a:latin typeface="Courier"/>
              </a:rPr>
              <a:t>rxp_ga()</a:t>
            </a:r>
            <a:r>
              <a:rPr/>
              <a:t>;</a:t>
            </a:r>
          </a:p>
          <a:p>
            <a:pPr lvl="0"/>
            <a:r>
              <a:rPr/>
              <a:t>Logs of runs get saved, and possible to reload older versions of build artifacts (see </a:t>
            </a:r>
            <a:r>
              <a:rPr>
                <a:hlinkClick r:id="rId2"/>
              </a:rPr>
              <a:t>vignette</a:t>
            </a:r>
            <a:r>
              <a:rPr/>
              <a:t>).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serialize_to_json(pl_df, path):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f.write(pl_df.write_json())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And on the R side: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my_fun</a:t>
            </a:r>
            <a:r>
              <a:rPr>
                <a:latin typeface="Courier"/>
              </a:rPr>
              <a:t>(data),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unserialize_function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"jsonlite::fromJSON"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Repository of demos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Book: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where to find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https://b-rodrigues.github.io/repro_ukraine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https://github.com/b-rodrigues/repro_ukraine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you know</a:t>
            </a:r>
          </a:p>
        </p:txBody>
      </p:sp>
      <p:pic>
        <p:nvPicPr>
          <p:cNvPr descr="img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with Nix</a:t>
            </a:r>
          </a:p>
        </p:txBody>
      </p:sp>
      <p:pic>
        <p:nvPicPr>
          <p:cNvPr descr="img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1: Reproducible environments for data science with {rix}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simple to use, but:</a:t>
            </a:r>
          </a:p>
          <a:p>
            <a:pPr lvl="1"/>
            <a:r>
              <a:rPr/>
              <a:t>Doesn’t save the R version</a:t>
            </a:r>
          </a:p>
          <a:p>
            <a:pPr lvl="1"/>
            <a:r>
              <a:rPr/>
              <a:t>Installing old packages may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Uses immutable and shareable img</a:t>
            </a:r>
          </a:p>
          <a:p>
            <a:pPr lvl="1"/>
            <a:r>
              <a:rPr/>
              <a:t>Containers executable anywhere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with Nix, {rix} and {rixpress}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