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46754-E701-DE4D-AA5B-723861CA2CF4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FC35-356C-134C-AE7D-6095F546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514E-5A3E-8D4C-A9CE-292346ABE56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CB38-F4E3-614F-813A-B344624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69143" y="3251200"/>
            <a:ext cx="9347200" cy="29029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90307" y="1983029"/>
            <a:ext cx="0" cy="173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29285" y="1983029"/>
            <a:ext cx="0" cy="1714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90307" y="3697601"/>
            <a:ext cx="4985322" cy="237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5117" y="2837375"/>
            <a:ext cx="7914168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9128" y="3697599"/>
            <a:ext cx="2920157" cy="72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3214" y="1293973"/>
            <a:ext cx="26014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Observer 2 location when</a:t>
            </a:r>
          </a:p>
          <a:p>
            <a:r>
              <a:rPr lang="en-US" dirty="0"/>
              <a:t>o</a:t>
            </a:r>
            <a:r>
              <a:rPr lang="en-US" dirty="0" smtClean="0"/>
              <a:t>bserver 1 passes animal.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0938" y="1336698"/>
            <a:ext cx="22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Animal location when </a:t>
            </a:r>
          </a:p>
          <a:p>
            <a:r>
              <a:rPr lang="en-US" dirty="0"/>
              <a:t>p</a:t>
            </a:r>
            <a:r>
              <a:rPr lang="en-US" dirty="0" smtClean="0"/>
              <a:t>assed by observer 1.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77431" y="1293973"/>
            <a:ext cx="223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Animal location when </a:t>
            </a:r>
          </a:p>
          <a:p>
            <a:r>
              <a:rPr lang="en-US" dirty="0"/>
              <a:t>p</a:t>
            </a:r>
            <a:r>
              <a:rPr lang="en-US" dirty="0" smtClean="0"/>
              <a:t>assed by observer 2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941364" y="3441540"/>
                <a:ext cx="3756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364" y="3441540"/>
                <a:ext cx="37568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279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941364" y="2566478"/>
                <a:ext cx="147703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364" y="2566478"/>
                <a:ext cx="14770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373818" y="3441539"/>
                <a:ext cx="3756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18" y="3441539"/>
                <a:ext cx="3756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7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175629" y="1990289"/>
            <a:ext cx="0" cy="1714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2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69143" y="3251200"/>
            <a:ext cx="9347200" cy="29029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90307" y="1983029"/>
            <a:ext cx="0" cy="173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29285" y="1983029"/>
            <a:ext cx="0" cy="1714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90307" y="3697601"/>
            <a:ext cx="4985322" cy="237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5117" y="2837375"/>
            <a:ext cx="7914168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9128" y="3697599"/>
            <a:ext cx="2920157" cy="72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3214" y="1293973"/>
            <a:ext cx="26014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Observer 2 location when</a:t>
            </a:r>
          </a:p>
          <a:p>
            <a:r>
              <a:rPr lang="en-US" dirty="0"/>
              <a:t>o</a:t>
            </a:r>
            <a:r>
              <a:rPr lang="en-US" dirty="0" smtClean="0"/>
              <a:t>bserver 1 passes animal.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0938" y="1336698"/>
            <a:ext cx="22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Animal location when </a:t>
            </a:r>
          </a:p>
          <a:p>
            <a:r>
              <a:rPr lang="en-US" dirty="0"/>
              <a:t>p</a:t>
            </a:r>
            <a:r>
              <a:rPr lang="en-US" dirty="0" smtClean="0"/>
              <a:t>assed by observer 1.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77431" y="1293973"/>
            <a:ext cx="223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Animal location when </a:t>
            </a:r>
          </a:p>
          <a:p>
            <a:r>
              <a:rPr lang="en-US" dirty="0"/>
              <a:t>p</a:t>
            </a:r>
            <a:r>
              <a:rPr lang="en-US" dirty="0" smtClean="0"/>
              <a:t>assed by observer 2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941364" y="3441540"/>
                <a:ext cx="45795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𝑘𝑣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364" y="3441540"/>
                <a:ext cx="45795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000" r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542972" y="2566478"/>
                <a:ext cx="154796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 smtClean="0"/>
                  <a:t>d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charset="0"/>
                      </a:rPr>
                      <m:t>=</m:t>
                    </m:r>
                    <m:r>
                      <a:rPr lang="en-GB" sz="2400" b="0" i="1" smtClean="0">
                        <a:latin typeface="Cambria Math" charset="0"/>
                      </a:rPr>
                      <m:t>𝑘𝑣</m:t>
                    </m:r>
                    <m:r>
                      <a:rPr lang="en-GB" sz="2400" b="0" i="1" smtClean="0">
                        <a:latin typeface="Cambria Math" charset="0"/>
                      </a:rPr>
                      <m:t>+</m:t>
                    </m:r>
                    <m:r>
                      <a:rPr lang="en-GB" sz="2400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72" y="2566478"/>
                <a:ext cx="154796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9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373818" y="3441539"/>
                <a:ext cx="3756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18" y="3441539"/>
                <a:ext cx="3756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7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175629" y="1990289"/>
            <a:ext cx="0" cy="1714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Borchers</dc:creator>
  <cp:lastModifiedBy>David Borchers</cp:lastModifiedBy>
  <cp:revision>8</cp:revision>
  <dcterms:created xsi:type="dcterms:W3CDTF">2018-07-08T07:51:59Z</dcterms:created>
  <dcterms:modified xsi:type="dcterms:W3CDTF">2018-07-08T15:22:06Z</dcterms:modified>
</cp:coreProperties>
</file>