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3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1FE0-DE4E-FB46-B3CF-1F1BFCD34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7BB02-2DBD-A542-BCBF-81425FAB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233-DBBC-274B-BFE5-946329C1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B2D-8C26-9E4C-96D2-0859C8AA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8743C-6FA9-8441-8F96-2C120FFA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1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E955-A67C-7342-8A9E-9A27CEA0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ED553-6E95-8B41-BB7D-7B089FDD2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E194-C4D7-7746-AA4D-C70623B6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50D1-935C-D745-8927-2D571A40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FF66-C8DB-EB49-87C6-9A58D21C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2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71EDE-B664-CE47-B80E-9E5DA8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715B-58B3-1D42-9BC4-8C778981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500BA-8355-194B-9DEA-7B608D38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D1EB-18B9-DD41-8D79-1F462FC4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F2F6-5BDF-D048-80E1-BBED8C62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742C-452D-2E42-A973-875E2FA4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A94F-35A3-184C-978E-0A539353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80E0B-5BF6-8A49-8174-EEF6351E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07FE-0C3D-A24D-AE41-74BD87F7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F068-62E8-424D-BE7B-BD908B5D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37F8-B0A7-0943-AD92-BEEC284D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59D5-2697-144E-88BF-555FEA8A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89D5-E6B3-AC48-815A-3317B799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FE1F-E1E5-2A45-89A8-5557428E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3866-5C30-DD4C-99F0-FD1FD6E2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033B-2B61-6F46-AAFE-5D5EE26C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D4C2-CEEB-2F4B-B5A7-BCC402293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FBEB8-B40B-6E4F-A256-F7A0D910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FB0C-455D-7047-A8D4-21D19B32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6C2-6F99-5740-BA81-7AF71AEA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B535-44C9-B145-9EBE-428FC84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F8CF-0FD9-7D42-98B2-D5AB4364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6B38-A2AC-7941-BEB8-30BC291F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01017-C478-3942-939C-2F08EE54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57F1-B6A6-D448-9ACE-73FAE250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B7FD-FCCE-E74B-993B-A442EDDD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A2183-9831-BF47-8998-161B1D22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11688-92C4-0845-AD19-81579844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DB4A-87B9-034E-B586-72BE4D2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3AF0-3EA1-D446-B7E8-2D8DB0C9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0B2E7-571F-1E41-8093-9D1F44AA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79DD7-992D-7A40-89F6-57CCD553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3A64-6460-F146-ADEE-265F8AEF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1EC59-2C1A-BE47-AB52-613020F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87D5-1AAD-774C-8120-2D143372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F3E38-1D27-9248-86B8-563DC5D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3BC-59CD-1445-89D7-0CE4BC02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ACCF-0E51-A840-9712-489939D1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6783-2844-CB40-B72E-31044F79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A5F82-17D6-2E4A-988C-15351A51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1047-4D37-524D-98D4-3B442C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B936D-8382-1B4D-9ADA-0CCEB57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0108-51D0-7D48-9F1F-B5DEFDBE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D2585-1EA8-6B4C-BD00-0B53D5D99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4C8-F0B4-3F4B-A360-74BFAF8B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90BDA-3C34-DC44-8901-5AA3AA26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C76F-DFDD-7B44-B8BD-846CE78D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48C7-EECD-C94C-BA0C-15BF3A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13E7-384F-D048-8C0F-257377C3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E785-6FF8-AD43-91CB-A512222B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3C6-05C3-894D-B73F-F8D61EBA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1995-69E4-F54F-9779-ABE2215ACB89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746E-96E5-F745-942F-89266F91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2825-ED56-A04D-9DAA-C8367B1E1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D21D-D189-9F4E-B4A2-10A188BE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>
            <a:extLst>
              <a:ext uri="{FF2B5EF4-FFF2-40B4-BE49-F238E27FC236}">
                <a16:creationId xmlns:a16="http://schemas.microsoft.com/office/drawing/2014/main" id="{F9520840-BBC8-6140-9572-CAAFF1528655}"/>
              </a:ext>
            </a:extLst>
          </p:cNvPr>
          <p:cNvSpPr/>
          <p:nvPr/>
        </p:nvSpPr>
        <p:spPr>
          <a:xfrm>
            <a:off x="1395047" y="2470037"/>
            <a:ext cx="10632316" cy="2946025"/>
          </a:xfrm>
          <a:custGeom>
            <a:avLst/>
            <a:gdLst>
              <a:gd name="connsiteX0" fmla="*/ 0 w 10632831"/>
              <a:gd name="connsiteY0" fmla="*/ 2239108 h 2989385"/>
              <a:gd name="connsiteX1" fmla="*/ 2121877 w 10632831"/>
              <a:gd name="connsiteY1" fmla="*/ 2989385 h 2989385"/>
              <a:gd name="connsiteX2" fmla="*/ 10632831 w 10632831"/>
              <a:gd name="connsiteY2" fmla="*/ 1195754 h 2989385"/>
              <a:gd name="connsiteX3" fmla="*/ 10632831 w 10632831"/>
              <a:gd name="connsiteY3" fmla="*/ 0 h 2989385"/>
              <a:gd name="connsiteX4" fmla="*/ 0 w 10632831"/>
              <a:gd name="connsiteY4" fmla="*/ 2239108 h 298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31" h="2989385">
                <a:moveTo>
                  <a:pt x="0" y="2239108"/>
                </a:moveTo>
                <a:lnTo>
                  <a:pt x="2121877" y="2989385"/>
                </a:lnTo>
                <a:lnTo>
                  <a:pt x="10632831" y="1195754"/>
                </a:lnTo>
                <a:lnTo>
                  <a:pt x="10632831" y="0"/>
                </a:lnTo>
                <a:lnTo>
                  <a:pt x="0" y="22391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137E83C-937B-FA4A-BE5E-8823F6207656}"/>
              </a:ext>
            </a:extLst>
          </p:cNvPr>
          <p:cNvSpPr/>
          <p:nvPr/>
        </p:nvSpPr>
        <p:spPr>
          <a:xfrm rot="1157315">
            <a:off x="8457531" y="3509676"/>
            <a:ext cx="2310783" cy="72736"/>
          </a:xfrm>
          <a:prstGeom prst="parallelogram">
            <a:avLst>
              <a:gd name="adj" fmla="val 16194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7B02D1EC-52F0-574C-8D1A-E22C22E13D7B}"/>
              </a:ext>
            </a:extLst>
          </p:cNvPr>
          <p:cNvSpPr/>
          <p:nvPr/>
        </p:nvSpPr>
        <p:spPr>
          <a:xfrm rot="1157315">
            <a:off x="1340612" y="5004655"/>
            <a:ext cx="2347975" cy="72536"/>
          </a:xfrm>
          <a:prstGeom prst="parallelogram">
            <a:avLst>
              <a:gd name="adj" fmla="val 161946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25" y="718315"/>
            <a:ext cx="1517176" cy="544245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1395046" y="1206108"/>
            <a:ext cx="4084509" cy="3459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724400" y="4290651"/>
            <a:ext cx="7397262" cy="15591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2356338" y="3083171"/>
            <a:ext cx="9648093" cy="19460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58538">
            <a:off x="6260950" y="4901792"/>
            <a:ext cx="173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lag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9" name="Left Brace 18"/>
          <p:cNvSpPr/>
          <p:nvPr/>
        </p:nvSpPr>
        <p:spPr>
          <a:xfrm rot="15483194">
            <a:off x="6925106" y="1236224"/>
            <a:ext cx="282176" cy="7207529"/>
          </a:xfrm>
          <a:prstGeom prst="leftBrace">
            <a:avLst>
              <a:gd name="adj1" fmla="val 8333"/>
              <a:gd name="adj2" fmla="val 5002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1F8E2D-0A63-1247-806C-9D9D6B8AB963}"/>
              </a:ext>
            </a:extLst>
          </p:cNvPr>
          <p:cNvCxnSpPr>
            <a:cxnSpLocks/>
          </p:cNvCxnSpPr>
          <p:nvPr/>
        </p:nvCxnSpPr>
        <p:spPr>
          <a:xfrm flipV="1">
            <a:off x="339969" y="1852247"/>
            <a:ext cx="11558954" cy="242667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396495-6421-7B4A-B88D-29A9DA7A22BD}"/>
              </a:ext>
            </a:extLst>
          </p:cNvPr>
          <p:cNvCxnSpPr>
            <a:cxnSpLocks/>
          </p:cNvCxnSpPr>
          <p:nvPr/>
        </p:nvCxnSpPr>
        <p:spPr>
          <a:xfrm flipH="1">
            <a:off x="3505200" y="1229888"/>
            <a:ext cx="2092072" cy="41861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E395A5-30B3-ED42-BCE7-123D0DE8B603}"/>
              </a:ext>
            </a:extLst>
          </p:cNvPr>
          <p:cNvCxnSpPr>
            <a:cxnSpLocks/>
          </p:cNvCxnSpPr>
          <p:nvPr/>
        </p:nvCxnSpPr>
        <p:spPr>
          <a:xfrm>
            <a:off x="5791293" y="1167089"/>
            <a:ext cx="2731384" cy="20333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B1FCF6-F4DE-AB4A-A8D8-3ADD9CD89BF9}"/>
              </a:ext>
            </a:extLst>
          </p:cNvPr>
          <p:cNvCxnSpPr>
            <a:cxnSpLocks/>
          </p:cNvCxnSpPr>
          <p:nvPr/>
        </p:nvCxnSpPr>
        <p:spPr>
          <a:xfrm>
            <a:off x="5920154" y="1172308"/>
            <a:ext cx="4677508" cy="2766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B24A4C-8264-C44E-8F48-1BEEE60119DA}"/>
              </a:ext>
            </a:extLst>
          </p:cNvPr>
          <p:cNvCxnSpPr>
            <a:cxnSpLocks/>
          </p:cNvCxnSpPr>
          <p:nvPr/>
        </p:nvCxnSpPr>
        <p:spPr>
          <a:xfrm flipV="1">
            <a:off x="3493477" y="3645877"/>
            <a:ext cx="8546123" cy="17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BF06FB-DFA9-594E-B1FD-4A4978091BD6}"/>
              </a:ext>
            </a:extLst>
          </p:cNvPr>
          <p:cNvCxnSpPr>
            <a:cxnSpLocks/>
          </p:cNvCxnSpPr>
          <p:nvPr/>
        </p:nvCxnSpPr>
        <p:spPr>
          <a:xfrm flipV="1">
            <a:off x="1371600" y="2473569"/>
            <a:ext cx="10597662" cy="220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60C87B-8F27-2A45-A969-20BBF29747F4}"/>
              </a:ext>
            </a:extLst>
          </p:cNvPr>
          <p:cNvCxnSpPr>
            <a:cxnSpLocks/>
          </p:cNvCxnSpPr>
          <p:nvPr/>
        </p:nvCxnSpPr>
        <p:spPr>
          <a:xfrm>
            <a:off x="4223084" y="4680284"/>
            <a:ext cx="1023507" cy="372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313264-7785-E347-BF91-C8F9D67BD93A}"/>
              </a:ext>
            </a:extLst>
          </p:cNvPr>
          <p:cNvCxnSpPr>
            <a:cxnSpLocks/>
          </p:cNvCxnSpPr>
          <p:nvPr/>
        </p:nvCxnSpPr>
        <p:spPr>
          <a:xfrm>
            <a:off x="7447547" y="4030579"/>
            <a:ext cx="2165376" cy="799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A4F8C1-05D1-614A-ACDC-78D7D2352783}"/>
              </a:ext>
            </a:extLst>
          </p:cNvPr>
          <p:cNvSpPr txBox="1"/>
          <p:nvPr/>
        </p:nvSpPr>
        <p:spPr>
          <a:xfrm>
            <a:off x="4806976" y="4608547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5A575F-C0F3-5C45-8940-ED439A807FA9}"/>
              </a:ext>
            </a:extLst>
          </p:cNvPr>
          <p:cNvSpPr txBox="1"/>
          <p:nvPr/>
        </p:nvSpPr>
        <p:spPr>
          <a:xfrm>
            <a:off x="8858099" y="4537346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5324572-7D77-4D48-8A20-BDB6A967C9A0}"/>
              </a:ext>
            </a:extLst>
          </p:cNvPr>
          <p:cNvSpPr/>
          <p:nvPr/>
        </p:nvSpPr>
        <p:spPr>
          <a:xfrm rot="491495">
            <a:off x="1667359" y="4618890"/>
            <a:ext cx="477964" cy="297869"/>
          </a:xfrm>
          <a:custGeom>
            <a:avLst/>
            <a:gdLst>
              <a:gd name="connsiteX0" fmla="*/ 0 w 1852246"/>
              <a:gd name="connsiteY0" fmla="*/ 973015 h 973015"/>
              <a:gd name="connsiteX1" fmla="*/ 93785 w 1852246"/>
              <a:gd name="connsiteY1" fmla="*/ 808892 h 973015"/>
              <a:gd name="connsiteX2" fmla="*/ 222739 w 1852246"/>
              <a:gd name="connsiteY2" fmla="*/ 668215 h 973015"/>
              <a:gd name="connsiteX3" fmla="*/ 375139 w 1852246"/>
              <a:gd name="connsiteY3" fmla="*/ 550985 h 973015"/>
              <a:gd name="connsiteX4" fmla="*/ 609600 w 1852246"/>
              <a:gd name="connsiteY4" fmla="*/ 433754 h 973015"/>
              <a:gd name="connsiteX5" fmla="*/ 738554 w 1852246"/>
              <a:gd name="connsiteY5" fmla="*/ 363415 h 973015"/>
              <a:gd name="connsiteX6" fmla="*/ 797169 w 1852246"/>
              <a:gd name="connsiteY6" fmla="*/ 222738 h 973015"/>
              <a:gd name="connsiteX7" fmla="*/ 902677 w 1852246"/>
              <a:gd name="connsiteY7" fmla="*/ 93785 h 973015"/>
              <a:gd name="connsiteX8" fmla="*/ 973015 w 1852246"/>
              <a:gd name="connsiteY8" fmla="*/ 35169 h 973015"/>
              <a:gd name="connsiteX9" fmla="*/ 1031631 w 1852246"/>
              <a:gd name="connsiteY9" fmla="*/ 0 h 973015"/>
              <a:gd name="connsiteX10" fmla="*/ 1031631 w 1852246"/>
              <a:gd name="connsiteY10" fmla="*/ 70338 h 973015"/>
              <a:gd name="connsiteX11" fmla="*/ 1031631 w 1852246"/>
              <a:gd name="connsiteY11" fmla="*/ 70338 h 973015"/>
              <a:gd name="connsiteX12" fmla="*/ 1101969 w 1852246"/>
              <a:gd name="connsiteY12" fmla="*/ 269631 h 973015"/>
              <a:gd name="connsiteX13" fmla="*/ 1101969 w 1852246"/>
              <a:gd name="connsiteY13" fmla="*/ 269631 h 973015"/>
              <a:gd name="connsiteX14" fmla="*/ 1312985 w 1852246"/>
              <a:gd name="connsiteY14" fmla="*/ 293077 h 973015"/>
              <a:gd name="connsiteX15" fmla="*/ 1488831 w 1852246"/>
              <a:gd name="connsiteY15" fmla="*/ 328246 h 973015"/>
              <a:gd name="connsiteX16" fmla="*/ 1594339 w 1852246"/>
              <a:gd name="connsiteY16" fmla="*/ 375138 h 973015"/>
              <a:gd name="connsiteX17" fmla="*/ 1688123 w 1852246"/>
              <a:gd name="connsiteY17" fmla="*/ 386861 h 973015"/>
              <a:gd name="connsiteX18" fmla="*/ 1852246 w 1852246"/>
              <a:gd name="connsiteY18" fmla="*/ 445477 h 973015"/>
              <a:gd name="connsiteX19" fmla="*/ 0 w 1852246"/>
              <a:gd name="connsiteY19" fmla="*/ 973015 h 97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52246" h="973015">
                <a:moveTo>
                  <a:pt x="0" y="973015"/>
                </a:moveTo>
                <a:lnTo>
                  <a:pt x="93785" y="808892"/>
                </a:lnTo>
                <a:lnTo>
                  <a:pt x="222739" y="668215"/>
                </a:lnTo>
                <a:lnTo>
                  <a:pt x="375139" y="550985"/>
                </a:lnTo>
                <a:lnTo>
                  <a:pt x="609600" y="433754"/>
                </a:lnTo>
                <a:lnTo>
                  <a:pt x="738554" y="363415"/>
                </a:lnTo>
                <a:lnTo>
                  <a:pt x="797169" y="222738"/>
                </a:lnTo>
                <a:lnTo>
                  <a:pt x="902677" y="93785"/>
                </a:lnTo>
                <a:lnTo>
                  <a:pt x="973015" y="35169"/>
                </a:lnTo>
                <a:lnTo>
                  <a:pt x="1031631" y="0"/>
                </a:lnTo>
                <a:lnTo>
                  <a:pt x="1031631" y="70338"/>
                </a:lnTo>
                <a:lnTo>
                  <a:pt x="1031631" y="70338"/>
                </a:lnTo>
                <a:lnTo>
                  <a:pt x="1101969" y="269631"/>
                </a:lnTo>
                <a:lnTo>
                  <a:pt x="1101969" y="269631"/>
                </a:lnTo>
                <a:lnTo>
                  <a:pt x="1312985" y="293077"/>
                </a:lnTo>
                <a:lnTo>
                  <a:pt x="1488831" y="328246"/>
                </a:lnTo>
                <a:lnTo>
                  <a:pt x="1594339" y="375138"/>
                </a:lnTo>
                <a:lnTo>
                  <a:pt x="1688123" y="386861"/>
                </a:lnTo>
                <a:lnTo>
                  <a:pt x="1852246" y="445477"/>
                </a:lnTo>
                <a:lnTo>
                  <a:pt x="0" y="973015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834F6CF-E234-4F45-85E3-67F183D1387A}"/>
              </a:ext>
            </a:extLst>
          </p:cNvPr>
          <p:cNvCxnSpPr>
            <a:cxnSpLocks/>
          </p:cNvCxnSpPr>
          <p:nvPr/>
        </p:nvCxnSpPr>
        <p:spPr>
          <a:xfrm flipH="1" flipV="1">
            <a:off x="2145322" y="4759569"/>
            <a:ext cx="536708" cy="194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65F424-ED3F-8841-9457-EEECC948C6E5}"/>
              </a:ext>
            </a:extLst>
          </p:cNvPr>
          <p:cNvSpPr txBox="1"/>
          <p:nvPr/>
        </p:nvSpPr>
        <p:spPr>
          <a:xfrm rot="21358468">
            <a:off x="2322367" y="4549316"/>
            <a:ext cx="4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4E2206-19B4-D84B-9F35-FCFC5C453666}"/>
              </a:ext>
            </a:extLst>
          </p:cNvPr>
          <p:cNvCxnSpPr>
            <a:cxnSpLocks/>
          </p:cNvCxnSpPr>
          <p:nvPr/>
        </p:nvCxnSpPr>
        <p:spPr>
          <a:xfrm flipH="1" flipV="1">
            <a:off x="1230052" y="4567384"/>
            <a:ext cx="3585" cy="3707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ED68C-0046-AE47-94AE-0CF736DA5461}"/>
              </a:ext>
            </a:extLst>
          </p:cNvPr>
          <p:cNvCxnSpPr>
            <a:cxnSpLocks/>
            <a:stCxn id="98" idx="0"/>
          </p:cNvCxnSpPr>
          <p:nvPr/>
        </p:nvCxnSpPr>
        <p:spPr>
          <a:xfrm flipH="1">
            <a:off x="1203158" y="4881188"/>
            <a:ext cx="445419" cy="878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34FC30-0CF5-0F41-91CA-272F5EAEC996}"/>
              </a:ext>
            </a:extLst>
          </p:cNvPr>
          <p:cNvCxnSpPr>
            <a:cxnSpLocks/>
          </p:cNvCxnSpPr>
          <p:nvPr/>
        </p:nvCxnSpPr>
        <p:spPr>
          <a:xfrm>
            <a:off x="1237963" y="4993107"/>
            <a:ext cx="1290" cy="312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D9C0C0-B727-9C45-B33F-81C4979F055E}"/>
              </a:ext>
            </a:extLst>
          </p:cNvPr>
          <p:cNvCxnSpPr>
            <a:cxnSpLocks/>
          </p:cNvCxnSpPr>
          <p:nvPr/>
        </p:nvCxnSpPr>
        <p:spPr>
          <a:xfrm>
            <a:off x="1237963" y="4993107"/>
            <a:ext cx="1290" cy="3128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4098D6-84DD-C14E-9FD2-D4908859B304}"/>
              </a:ext>
            </a:extLst>
          </p:cNvPr>
          <p:cNvCxnSpPr>
            <a:cxnSpLocks/>
          </p:cNvCxnSpPr>
          <p:nvPr/>
        </p:nvCxnSpPr>
        <p:spPr>
          <a:xfrm>
            <a:off x="1225932" y="4993107"/>
            <a:ext cx="1290" cy="3128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4AA520-658D-ED4A-8B8A-54AE8FEAA8D7}"/>
              </a:ext>
            </a:extLst>
          </p:cNvPr>
          <p:cNvSpPr txBox="1"/>
          <p:nvPr/>
        </p:nvSpPr>
        <p:spPr>
          <a:xfrm rot="21358468">
            <a:off x="551360" y="4614763"/>
            <a:ext cx="77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E7EE2D-B4EE-0E4A-B2F9-61DC606336D7}"/>
              </a:ext>
            </a:extLst>
          </p:cNvPr>
          <p:cNvSpPr txBox="1"/>
          <p:nvPr/>
        </p:nvSpPr>
        <p:spPr>
          <a:xfrm rot="21358468">
            <a:off x="559735" y="5031332"/>
            <a:ext cx="77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ADEF03-818B-3D4F-BF59-9074FAFFAA3C}"/>
              </a:ext>
            </a:extLst>
          </p:cNvPr>
          <p:cNvCxnSpPr>
            <a:cxnSpLocks/>
          </p:cNvCxnSpPr>
          <p:nvPr/>
        </p:nvCxnSpPr>
        <p:spPr>
          <a:xfrm flipH="1" flipV="1">
            <a:off x="5317958" y="3236495"/>
            <a:ext cx="2033337" cy="745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99054A-226A-DB42-951A-421A9E888C25}"/>
              </a:ext>
            </a:extLst>
          </p:cNvPr>
          <p:cNvSpPr txBox="1"/>
          <p:nvPr/>
        </p:nvSpPr>
        <p:spPr>
          <a:xfrm>
            <a:off x="5651753" y="3361083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372394-92F4-2E4D-A3F0-86D53AE00E25}"/>
              </a:ext>
            </a:extLst>
          </p:cNvPr>
          <p:cNvCxnSpPr>
            <a:cxnSpLocks/>
          </p:cNvCxnSpPr>
          <p:nvPr/>
        </p:nvCxnSpPr>
        <p:spPr>
          <a:xfrm flipH="1" flipV="1">
            <a:off x="3176337" y="4295274"/>
            <a:ext cx="926431" cy="33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BF941A-9061-3143-9C54-210CB3C71302}"/>
              </a:ext>
            </a:extLst>
          </p:cNvPr>
          <p:cNvSpPr txBox="1"/>
          <p:nvPr/>
        </p:nvSpPr>
        <p:spPr>
          <a:xfrm>
            <a:off x="3612100" y="4195847"/>
            <a:ext cx="293077" cy="374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4760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Borchers</dc:creator>
  <cp:lastModifiedBy>David Borchers</cp:lastModifiedBy>
  <cp:revision>11</cp:revision>
  <dcterms:created xsi:type="dcterms:W3CDTF">2020-07-14T08:06:45Z</dcterms:created>
  <dcterms:modified xsi:type="dcterms:W3CDTF">2020-07-25T09:42:12Z</dcterms:modified>
</cp:coreProperties>
</file>