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5" r:id="rId4"/>
    <p:sldId id="281" r:id="rId5"/>
    <p:sldId id="282" r:id="rId6"/>
    <p:sldId id="286" r:id="rId7"/>
    <p:sldId id="284" r:id="rId8"/>
    <p:sldId id="283" r:id="rId9"/>
    <p:sldId id="280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6666"/>
    <a:srgbClr val="FF6600"/>
    <a:srgbClr val="009900"/>
    <a:srgbClr val="F4AF83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sudhan Sarma" userId="ec41eee13dd2e815" providerId="LiveId" clId="{13D3BE29-4CB7-441B-A74A-4204BA4D671D}"/>
    <pc:docChg chg="undo custSel modSld">
      <pc:chgData name="Madhusudhan Sarma" userId="ec41eee13dd2e815" providerId="LiveId" clId="{13D3BE29-4CB7-441B-A74A-4204BA4D671D}" dt="2024-10-06T19:35:07.994" v="73"/>
      <pc:docMkLst>
        <pc:docMk/>
      </pc:docMkLst>
      <pc:sldChg chg="modSp mod">
        <pc:chgData name="Madhusudhan Sarma" userId="ec41eee13dd2e815" providerId="LiveId" clId="{13D3BE29-4CB7-441B-A74A-4204BA4D671D}" dt="2024-10-06T19:34:12.443" v="72" actId="20577"/>
        <pc:sldMkLst>
          <pc:docMk/>
          <pc:sldMk cId="532094619" sldId="273"/>
        </pc:sldMkLst>
        <pc:spChg chg="mod">
          <ac:chgData name="Madhusudhan Sarma" userId="ec41eee13dd2e815" providerId="LiveId" clId="{13D3BE29-4CB7-441B-A74A-4204BA4D671D}" dt="2024-10-06T19:34:12.443" v="72" actId="20577"/>
          <ac:spMkLst>
            <pc:docMk/>
            <pc:sldMk cId="532094619" sldId="273"/>
            <ac:spMk id="3" creationId="{0B9CA917-AD8E-4861-804D-4A5A6A205591}"/>
          </ac:spMkLst>
        </pc:spChg>
      </pc:sldChg>
      <pc:sldChg chg="addSp delSp modSp mod">
        <pc:chgData name="Madhusudhan Sarma" userId="ec41eee13dd2e815" providerId="LiveId" clId="{13D3BE29-4CB7-441B-A74A-4204BA4D671D}" dt="2024-10-06T19:35:07.994" v="73"/>
        <pc:sldMkLst>
          <pc:docMk/>
          <pc:sldMk cId="3279406396" sldId="279"/>
        </pc:sldMkLst>
        <pc:spChg chg="mod">
          <ac:chgData name="Madhusudhan Sarma" userId="ec41eee13dd2e815" providerId="LiveId" clId="{13D3BE29-4CB7-441B-A74A-4204BA4D671D}" dt="2024-10-06T19:35:07.994" v="73"/>
          <ac:spMkLst>
            <pc:docMk/>
            <pc:sldMk cId="3279406396" sldId="279"/>
            <ac:spMk id="4" creationId="{D0230333-6268-988A-D03E-098BB3A2845B}"/>
          </ac:spMkLst>
        </pc:spChg>
        <pc:spChg chg="add del mod">
          <ac:chgData name="Madhusudhan Sarma" userId="ec41eee13dd2e815" providerId="LiveId" clId="{13D3BE29-4CB7-441B-A74A-4204BA4D671D}" dt="2024-10-06T19:28:29.967" v="9" actId="478"/>
          <ac:spMkLst>
            <pc:docMk/>
            <pc:sldMk cId="3279406396" sldId="279"/>
            <ac:spMk id="15" creationId="{5612640F-6905-9D8C-FA35-C793731CD397}"/>
          </ac:spMkLst>
        </pc:spChg>
        <pc:picChg chg="del">
          <ac:chgData name="Madhusudhan Sarma" userId="ec41eee13dd2e815" providerId="LiveId" clId="{13D3BE29-4CB7-441B-A74A-4204BA4D671D}" dt="2024-10-06T19:28:18.482" v="6" actId="478"/>
          <ac:picMkLst>
            <pc:docMk/>
            <pc:sldMk cId="3279406396" sldId="279"/>
            <ac:picMk id="3" creationId="{F6578A73-D112-6861-9A96-EA4E8ED0AE2C}"/>
          </ac:picMkLst>
        </pc:picChg>
        <pc:picChg chg="add del mod">
          <ac:chgData name="Madhusudhan Sarma" userId="ec41eee13dd2e815" providerId="LiveId" clId="{13D3BE29-4CB7-441B-A74A-4204BA4D671D}" dt="2024-10-06T19:28:14.237" v="3" actId="22"/>
          <ac:picMkLst>
            <pc:docMk/>
            <pc:sldMk cId="3279406396" sldId="279"/>
            <ac:picMk id="6" creationId="{CBBF330D-3F13-43F4-EFB5-7188047E199A}"/>
          </ac:picMkLst>
        </pc:picChg>
        <pc:picChg chg="add del">
          <ac:chgData name="Madhusudhan Sarma" userId="ec41eee13dd2e815" providerId="LiveId" clId="{13D3BE29-4CB7-441B-A74A-4204BA4D671D}" dt="2024-10-06T19:28:17.203" v="5" actId="22"/>
          <ac:picMkLst>
            <pc:docMk/>
            <pc:sldMk cId="3279406396" sldId="279"/>
            <ac:picMk id="10" creationId="{831376A8-124B-2DA4-E0AC-0E53E02C524F}"/>
          </ac:picMkLst>
        </pc:picChg>
        <pc:picChg chg="add del mod">
          <ac:chgData name="Madhusudhan Sarma" userId="ec41eee13dd2e815" providerId="LiveId" clId="{13D3BE29-4CB7-441B-A74A-4204BA4D671D}" dt="2024-10-06T19:28:40.967" v="11" actId="478"/>
          <ac:picMkLst>
            <pc:docMk/>
            <pc:sldMk cId="3279406396" sldId="279"/>
            <ac:picMk id="17" creationId="{37D0B6BD-70EA-0B0C-501C-C63276679092}"/>
          </ac:picMkLst>
        </pc:picChg>
        <pc:picChg chg="add mod">
          <ac:chgData name="Madhusudhan Sarma" userId="ec41eee13dd2e815" providerId="LiveId" clId="{13D3BE29-4CB7-441B-A74A-4204BA4D671D}" dt="2024-10-06T19:29:31.470" v="19" actId="14100"/>
          <ac:picMkLst>
            <pc:docMk/>
            <pc:sldMk cId="3279406396" sldId="279"/>
            <ac:picMk id="19" creationId="{177710B2-F393-EEEB-A81F-1A485486241D}"/>
          </ac:picMkLst>
        </pc:picChg>
      </pc:sldChg>
      <pc:sldChg chg="modSp mod">
        <pc:chgData name="Madhusudhan Sarma" userId="ec41eee13dd2e815" providerId="LiveId" clId="{13D3BE29-4CB7-441B-A74A-4204BA4D671D}" dt="2024-10-06T19:33:28.813" v="50" actId="20577"/>
        <pc:sldMkLst>
          <pc:docMk/>
          <pc:sldMk cId="1800692889" sldId="283"/>
        </pc:sldMkLst>
        <pc:spChg chg="mod">
          <ac:chgData name="Madhusudhan Sarma" userId="ec41eee13dd2e815" providerId="LiveId" clId="{13D3BE29-4CB7-441B-A74A-4204BA4D671D}" dt="2024-10-06T19:33:28.813" v="50" actId="20577"/>
          <ac:spMkLst>
            <pc:docMk/>
            <pc:sldMk cId="1800692889" sldId="283"/>
            <ac:spMk id="6" creationId="{8D3944A0-0FCB-46FB-9E73-72A37CA2B00B}"/>
          </ac:spMkLst>
        </pc:spChg>
      </pc:sldChg>
      <pc:sldChg chg="modSp mod">
        <pc:chgData name="Madhusudhan Sarma" userId="ec41eee13dd2e815" providerId="LiveId" clId="{13D3BE29-4CB7-441B-A74A-4204BA4D671D}" dt="2024-10-06T19:32:37.944" v="47" actId="14100"/>
        <pc:sldMkLst>
          <pc:docMk/>
          <pc:sldMk cId="1190419873" sldId="284"/>
        </pc:sldMkLst>
        <pc:spChg chg="mod">
          <ac:chgData name="Madhusudhan Sarma" userId="ec41eee13dd2e815" providerId="LiveId" clId="{13D3BE29-4CB7-441B-A74A-4204BA4D671D}" dt="2024-10-06T19:32:37.944" v="47" actId="14100"/>
          <ac:spMkLst>
            <pc:docMk/>
            <pc:sldMk cId="1190419873" sldId="284"/>
            <ac:spMk id="3" creationId="{55E0A36F-A44F-8573-B2AD-4A5204B3D830}"/>
          </ac:spMkLst>
        </pc:spChg>
      </pc:sldChg>
      <pc:sldChg chg="modSp mod">
        <pc:chgData name="Madhusudhan Sarma" userId="ec41eee13dd2e815" providerId="LiveId" clId="{13D3BE29-4CB7-441B-A74A-4204BA4D671D}" dt="2024-10-06T19:32:01.359" v="46" actId="14100"/>
        <pc:sldMkLst>
          <pc:docMk/>
          <pc:sldMk cId="22632392" sldId="285"/>
        </pc:sldMkLst>
        <pc:spChg chg="mod">
          <ac:chgData name="Madhusudhan Sarma" userId="ec41eee13dd2e815" providerId="LiveId" clId="{13D3BE29-4CB7-441B-A74A-4204BA4D671D}" dt="2024-10-06T19:32:01.359" v="46" actId="14100"/>
          <ac:spMkLst>
            <pc:docMk/>
            <pc:sldMk cId="22632392" sldId="285"/>
            <ac:spMk id="9" creationId="{D3D4999B-14BB-C7E7-E780-AA1404B7BFD5}"/>
          </ac:spMkLst>
        </pc:spChg>
      </pc:sldChg>
      <pc:sldChg chg="modSp mod">
        <pc:chgData name="Madhusudhan Sarma" userId="ec41eee13dd2e815" providerId="LiveId" clId="{13D3BE29-4CB7-441B-A74A-4204BA4D671D}" dt="2024-10-06T19:31:38.440" v="44" actId="113"/>
        <pc:sldMkLst>
          <pc:docMk/>
          <pc:sldMk cId="719913000" sldId="286"/>
        </pc:sldMkLst>
        <pc:spChg chg="mod">
          <ac:chgData name="Madhusudhan Sarma" userId="ec41eee13dd2e815" providerId="LiveId" clId="{13D3BE29-4CB7-441B-A74A-4204BA4D671D}" dt="2024-10-06T19:31:38.440" v="44" actId="113"/>
          <ac:spMkLst>
            <pc:docMk/>
            <pc:sldMk cId="719913000" sldId="286"/>
            <ac:spMk id="9" creationId="{7FDAC72F-52FB-8B0D-FFF9-8E7C1F473E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-vishnupriya/Summer-Internship-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VISHNU PRIYA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224G1A32B7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Mining Virtual Internship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Repository Link: </a:t>
            </a:r>
            <a:r>
              <a:rPr lang="en-US" sz="2400" b="1" dirty="0">
                <a:hlinkClick r:id="rId2"/>
              </a:rPr>
              <a:t>https://github.com/b-vishnupriya/Summer-Internship-I</a:t>
            </a:r>
            <a:r>
              <a:rPr lang="en-US" sz="2400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5284D-D979-3D75-05AE-5F5B08297D1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ECD94-9EDA-6FF9-73B2-5DA64E7A6DE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D245-62CF-3A58-59E9-6EB739E5B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1059849"/>
            <a:ext cx="9779388" cy="47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F75AC-8F26-F942-FD0D-90218ED092F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F080-782F-6593-6E3D-58393095340A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A172B-35DD-FCF0-3690-314215B8BC88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B3AE0-CF9C-56C8-43EB-BDE35E7163F2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Examples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Dashboard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8E8E-4843-5045-4697-4EF8D57398F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E39CEE-7B70-69C2-0FA2-B685AAB44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375" y="287792"/>
            <a:ext cx="121920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in-depth knowledge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 EMS (Execution Management System) and its role in analyzing and optimizing business processes.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how to identify inefficiencies, derive actionable insights, and implement solutions that drive business value.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technical skills in process automation, data integration, and analysis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from specialized tracks (Business, Technical, Automation, or Research) to tailor the program to their career goals.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Upon completion, participants will earn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Rising Star badge, demonstrating their expertise and readiness to apply process mining methodologies in real-world scenarios.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81401" y="25401"/>
            <a:ext cx="5177588" cy="20735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C127E-337C-8E77-03D2-0D95178E1DCD}"/>
              </a:ext>
            </a:extLst>
          </p:cNvPr>
          <p:cNvSpPr txBox="1"/>
          <p:nvPr/>
        </p:nvSpPr>
        <p:spPr>
          <a:xfrm>
            <a:off x="-2" y="663540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As a recent participant and completer of the </a:t>
            </a:r>
            <a:r>
              <a:rPr lang="en-US" sz="2400" dirty="0" err="1"/>
              <a:t>Celonis</a:t>
            </a:r>
            <a:r>
              <a:rPr lang="en-US" sz="2400" dirty="0"/>
              <a:t> Rising Stars Program, I embarked on a transformative learning journey that deepened my understanding of process mining and its impact on business performance. Over the course of the internship, I gained hands-on experience with </a:t>
            </a:r>
            <a:r>
              <a:rPr lang="en-US" sz="2400" dirty="0" err="1"/>
              <a:t>Celonis</a:t>
            </a:r>
            <a:r>
              <a:rPr lang="en-US" sz="2400" dirty="0"/>
              <a:t>’ powerful Execution Management System (EMS), learning how to analyze processes, identify inefficiencies, and propose actionable solutions.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Through the program’s specialized tracks, I was able to refine my technical and analytical skills, applying them to real-world business challenges. This internship has equipped me with the tools and knowledge to drive business value, streamline operations, and explore innovative approaches to process automation and optimization.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In this presentation, I will share insights from my internship experience, highlight key takeaways, and showcase the knowledge and skills I've acquired in the realm of process mining and data-driven decision-making.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2B668-FF5C-4EBA-9E75-E6FCD9B936CD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A3F6-48A9-B768-3BC5-FBF54BF266FD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300" dirty="0"/>
              <a:t>In the </a:t>
            </a:r>
            <a:r>
              <a:rPr lang="en-US" sz="2300" dirty="0" err="1"/>
              <a:t>Celonis</a:t>
            </a:r>
            <a:r>
              <a:rPr lang="en-US" sz="2300" dirty="0"/>
              <a:t> Rising Stars Program, I worked with the following key technologies: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EMS: </a:t>
            </a:r>
            <a:r>
              <a:rPr lang="en-US" sz="2300" dirty="0"/>
              <a:t>A platform for visualizing and optimizing business processes using process mining.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Mining:</a:t>
            </a:r>
            <a:r>
              <a:rPr lang="en-US" sz="2300" dirty="0"/>
              <a:t> Analyzing event logs to identify inefficiencies and improvement opportunities.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Studio: </a:t>
            </a:r>
            <a:r>
              <a:rPr lang="en-US" sz="2300" dirty="0"/>
              <a:t>A tool for building custom dashboards, analyses, and automating workflows.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PQL (Process Query Language): </a:t>
            </a:r>
            <a:r>
              <a:rPr lang="en-US" sz="2300" dirty="0"/>
              <a:t>Writing advanced queries to perform in-depth process analysis.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Automation: </a:t>
            </a:r>
            <a:r>
              <a:rPr lang="en-US" sz="2300" dirty="0"/>
              <a:t>Automating workflows with Action Flows for faster, more efficient operations.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Data Integration: </a:t>
            </a:r>
            <a:r>
              <a:rPr lang="en-US" sz="2300" dirty="0"/>
              <a:t>Extracting and transforming data from enterprise systems for real-time analysis.</a:t>
            </a:r>
            <a:endParaRPr lang="en-US" sz="23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66CB2-6466-A269-C106-1F5EC68E46F6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AB66-BBAB-ED7E-C2F3-7E5156C25A2C}"/>
              </a:ext>
            </a:extLst>
          </p:cNvPr>
          <p:cNvSpPr txBox="1"/>
          <p:nvPr/>
        </p:nvSpPr>
        <p:spPr>
          <a:xfrm>
            <a:off x="-2" y="663032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AC72F-52FB-8B0D-FFF9-8E7C1F47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22315"/>
            <a:ext cx="134366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Visualizes and analyzes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interface, process mapping, root cause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application for research and industry.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Plugin-based architecture, customizable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ProcessGold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Optimizes processes with advanced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 modeling,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process discovery for non-technical users.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interface,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 Process Analyzer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process mining with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monitoring, in-depth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E89C1-9280-71FF-34F3-FED006E5332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DEED1-E455-AD8E-8274-C67760F4701E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1193800"/>
            <a:ext cx="11261667" cy="533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Overview –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Collection &amp; Preprocessing</a:t>
            </a:r>
            <a:r>
              <a:rPr lang="en-US" sz="2400" dirty="0"/>
              <a:t>: Extracting data from systems, cleaning it, and preparing event logs for analysis.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Process Discovery</a:t>
            </a:r>
            <a:r>
              <a:rPr lang="en-US" sz="2400" dirty="0"/>
              <a:t>: Visualizing real-world processes using models like Petri nets, identifying the actual flow of activities.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Conformance &amp; Performance Analysis</a:t>
            </a:r>
            <a:r>
              <a:rPr lang="en-US" sz="2400" dirty="0"/>
              <a:t>: Comparing processes with expected models, evaluating performance metrics to find inefficiencies and bottlenecks.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Optimization &amp; Predictive Analysis</a:t>
            </a:r>
            <a:r>
              <a:rPr lang="en-US" sz="2400" dirty="0"/>
              <a:t>: Redesigning processes for efficiency and using predictive analytics to forecast issues and adjust proactively.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Visualization &amp; Continuous Monitoring</a:t>
            </a:r>
            <a:r>
              <a:rPr lang="en-US" sz="2400" dirty="0"/>
              <a:t>: Creating visual reports to aid decision-making and continuously monitoring processes to sustain improvements.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0A36F-A44F-8573-B2AD-4A5204B3D830}"/>
              </a:ext>
            </a:extLst>
          </p:cNvPr>
          <p:cNvSpPr/>
          <p:nvPr/>
        </p:nvSpPr>
        <p:spPr>
          <a:xfrm>
            <a:off x="3572933" y="-16934"/>
            <a:ext cx="5599943" cy="24969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4A51-7AAC-7FA9-21DD-784A8FDB1BEF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Process mining has a wide range of applications across industries,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Supply Chain Optimization</a:t>
            </a:r>
            <a:r>
              <a:rPr lang="en-US" sz="2400" dirty="0"/>
              <a:t>: Identifying bottlenecks and inefficiencies to streamline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Healthcare</a:t>
            </a:r>
            <a:r>
              <a:rPr lang="en-US" sz="2400" dirty="0"/>
              <a:t>: Improving patient treatment pathways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Manufacturing</a:t>
            </a:r>
            <a:r>
              <a:rPr lang="en-US" sz="2400" dirty="0"/>
              <a:t>: Monitoring production processes to detect and resolve issues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Financial Transactions</a:t>
            </a:r>
            <a:r>
              <a:rPr lang="en-US" sz="2400" dirty="0"/>
              <a:t>: Detecting fraud by analyzing patterns in transaction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IT Service Management</a:t>
            </a:r>
            <a:r>
              <a:rPr lang="en-US" sz="2400" dirty="0"/>
              <a:t>: Optimizing service request flows and enhancing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Logistics</a:t>
            </a:r>
            <a:r>
              <a:rPr lang="en-US" sz="2400" dirty="0"/>
              <a:t>: Tracking delivery routes and optimizing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Journey Analysis</a:t>
            </a:r>
            <a:r>
              <a:rPr lang="en-US" sz="2400" dirty="0"/>
              <a:t>: Understanding customer behavior to enhance experience and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Energy Management</a:t>
            </a:r>
            <a:r>
              <a:rPr lang="en-US" sz="2400" dirty="0"/>
              <a:t>: Reducing costs by identifying energy inefficiencies.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9EF0B-8B0A-0863-F2D5-E094C6531889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7CA2B-6717-88E0-7A35-77E391E8F8A3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lnSpc>
                <a:spcPts val="2880"/>
              </a:lnSpc>
            </a:pPr>
            <a:r>
              <a:rPr lang="en-US" sz="2400" b="1" dirty="0"/>
              <a:t>Mastered Process Mining Fundamentals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Developed a solid understanding of core process mining concepts and methodologies.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Specialized in Technical Skills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Gained in-depth knowledge of technical aspects, including data integration and algorithm implementation.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Acquired Practical Experience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Engaged in hands-on work with advanced process mining tools for effective data analysis and visualization.</a:t>
            </a:r>
            <a:endParaRPr lang="en-US" sz="2400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Implemented Automation Techniques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Learned to automate processes and optimize workflows using process mining insights.</a:t>
            </a:r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Earned the Rising Star Badge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Successfully completed the program and received the Rising Star Badge, enhancing my qualifications in the job market.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B3B8-F375-5E52-BA63-8C811CE49717}"/>
              </a:ext>
            </a:extLst>
          </p:cNvPr>
          <p:cNvSpPr/>
          <p:nvPr/>
        </p:nvSpPr>
        <p:spPr>
          <a:xfrm>
            <a:off x="3572933" y="9625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419-743F-EC35-8DF6-7944FE096B47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224G1A32B7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1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932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Real-Time Examples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vishnupriya.dell1@hotmail.com</cp:lastModifiedBy>
  <cp:revision>124</cp:revision>
  <dcterms:created xsi:type="dcterms:W3CDTF">2019-06-11T05:35:51Z</dcterms:created>
  <dcterms:modified xsi:type="dcterms:W3CDTF">2024-11-01T04:31:43Z</dcterms:modified>
</cp:coreProperties>
</file>