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D9D1-6F4A-7E40-B1CB-70944DEC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6A9A-CC27-E84E-8D40-2BB43055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3B94-EF75-6A45-AF09-BEFB4E1A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EB99-3B5E-ED49-848F-250539A6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3136-1DCC-EB44-8827-7EC4440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93AE-590F-EB49-8970-8A8DFB85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F2C5C-4CAE-3F43-8286-292CF048B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39FCD-10AC-B34B-9298-7474EE59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E176-0370-6F43-B60A-157EE19A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C1D7-205C-4047-95BE-D22C9EE7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19615-749A-F84E-B760-8BFB11921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29EE4-CD84-574F-B034-30C020BB8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6E01-0107-824C-8AD5-A0366D2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B2ED-388E-684D-ADF1-1E5F61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BC7F-7447-5748-A48D-4AD25430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F611-D95A-2148-A828-9BC7E43B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F26B-597F-8648-A6C1-C08260E3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BCBA-4935-F346-B8F5-374BFA8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CDE2-A747-CC47-AEF6-92A6AECD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5C0C-C764-AB4D-ADBE-3ECAFBC9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81AD-93BA-6C49-9BCD-2B345F26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1C77-8BC2-2242-BF1F-FE944135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6293-7641-7841-A80A-9FD188D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4E97-42AC-DB4C-964C-EA5F5A2C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6575-DA60-444A-B164-55AD803B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D51-A57D-AA47-BC13-0F921038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5512-D962-2E48-9D22-C0A42BE21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316C-5502-8147-B6AE-8850BDB8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C343-317F-4947-8071-FF60B3F5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BDF6-0703-3A49-B56D-93C03BF3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9A04-9A0F-FB49-8C1C-2351CEE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371F-4E75-D940-883A-23A59F65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A548-2BF7-D64D-AB4C-C1E21A16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5E40F-637F-704C-A686-E6FA3CD5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BDD5D-0DDB-AB49-9AE4-69904897A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34B5-0AEF-784F-AE0F-3D927466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08E9A-A05E-7A4C-B10B-9A7003C1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88C5B-1292-4242-A5E5-88A8D640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7CAD0-8864-FD43-9AF8-22080D6B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44AA-CCCD-0D42-8A60-9DD01095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3980D-618E-1C41-B1CF-C7FDFB19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729A1-8DA0-0E47-AC54-3A15FBC3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90B14-D550-A141-8FEF-8456E996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AEFF5-3F11-4646-8CB2-A0F657BE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052F4-2E98-3044-8A81-E4BDFAF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82C2-A37E-0A48-981C-A0FA0F6E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5AE7-8303-114B-9613-DB4DE06C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7A3A-D62E-DB4A-AA77-220E2E31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22F62-933F-3649-896B-0C05E86E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404CC-DD5D-2545-BAAB-43A31A51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7D27-C935-9245-A566-2FC2E78E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C2E9-0D06-3F4D-A1F2-689102E9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CBF3-6693-0442-92FF-E78F54B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4BDFA-8EC7-E24A-8056-D6D9EB07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4D76-C58F-254E-AF73-A2214A3C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8447-5AB3-6743-9B41-43E5DC42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0806-4280-C54D-A276-65217B75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F08E-2432-2D44-A540-C3CA4E7F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C7459-3A15-4E43-8A88-C225432A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047B-8AD5-6343-AB0E-F5D54253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A88A-F5D7-5B4B-84CB-08531C051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DFB4-AC79-B64A-A490-ABA9D82C610A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6AD6-43A9-2C47-95B0-0E39DEADE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9F5E-E857-0942-8739-DCDB60F6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A3C1-2419-5242-91D2-8F549E2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ress.wa.gov/ecy/enviwa/StationInfo.aspx?ST_ID=163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34A8D-C901-4D43-A20F-B1A60146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61" y="1501839"/>
            <a:ext cx="5698028" cy="3684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C29AA-8B76-F44D-8624-854CB0409D3E}"/>
              </a:ext>
            </a:extLst>
          </p:cNvPr>
          <p:cNvSpPr txBox="1"/>
          <p:nvPr/>
        </p:nvSpPr>
        <p:spPr>
          <a:xfrm>
            <a:off x="620488" y="5491296"/>
            <a:ext cx="1115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Graphic courtesy of Dan Jaffe. Analysis of state and local regulatory data. Data courtesy of WA Dept of Ecology, NY Dept of Environmental Conservation and California Air Resources Board.</a:t>
            </a:r>
            <a:endParaRPr lang="en-US" dirty="0"/>
          </a:p>
          <a:p>
            <a:r>
              <a:rPr lang="en-US" dirty="0">
                <a:hlinkClick r:id="rId3"/>
              </a:rPr>
              <a:t>https://fortress.wa.gov/ecy/enviwa/StationInfo.aspx?ST_ID=163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1F12C-EED2-FD45-A039-2FBD66BC2B0A}"/>
              </a:ext>
            </a:extLst>
          </p:cNvPr>
          <p:cNvSpPr txBox="1"/>
          <p:nvPr/>
        </p:nvSpPr>
        <p:spPr>
          <a:xfrm>
            <a:off x="1099457" y="522514"/>
            <a:ext cx="720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effect of social distancing on the environment/climate change?</a:t>
            </a:r>
          </a:p>
        </p:txBody>
      </p:sp>
    </p:spTree>
    <p:extLst>
      <p:ext uri="{BB962C8B-B14F-4D97-AF65-F5344CB8AC3E}">
        <p14:creationId xmlns:p14="http://schemas.microsoft.com/office/powerpoint/2010/main" val="56397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Weintraub</dc:creator>
  <cp:lastModifiedBy>Ben Weintraub</cp:lastModifiedBy>
  <cp:revision>5</cp:revision>
  <dcterms:created xsi:type="dcterms:W3CDTF">2020-04-06T22:00:18Z</dcterms:created>
  <dcterms:modified xsi:type="dcterms:W3CDTF">2020-04-07T00:42:46Z</dcterms:modified>
</cp:coreProperties>
</file>