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9" r:id="rId4"/>
    <p:sldId id="270" r:id="rId5"/>
    <p:sldId id="271" r:id="rId6"/>
    <p:sldId id="260" r:id="rId7"/>
    <p:sldId id="273" r:id="rId8"/>
    <p:sldId id="262" r:id="rId9"/>
    <p:sldId id="264" r:id="rId10"/>
    <p:sldId id="263" r:id="rId11"/>
    <p:sldId id="265" r:id="rId12"/>
    <p:sldId id="266"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E821F5-1A91-4580-8050-CEC4D2338AC2}" v="22" dt="2023-06-10T19:09:11.7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snapToGrid="0">
      <p:cViewPr varScale="1">
        <p:scale>
          <a:sx n="125" d="100"/>
          <a:sy n="125" d="100"/>
        </p:scale>
        <p:origin x="176"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thann Wilde" userId="24fb2ca5d5dee031" providerId="LiveId" clId="{33E821F5-1A91-4580-8050-CEC4D2338AC2}"/>
    <pc:docChg chg="undo redo custSel addSld delSld modSld sldOrd">
      <pc:chgData name="Bethann Wilde" userId="24fb2ca5d5dee031" providerId="LiveId" clId="{33E821F5-1A91-4580-8050-CEC4D2338AC2}" dt="2023-06-10T19:25:50.317" v="1930" actId="20577"/>
      <pc:docMkLst>
        <pc:docMk/>
      </pc:docMkLst>
      <pc:sldChg chg="delSp modSp mod delDesignElem">
        <pc:chgData name="Bethann Wilde" userId="24fb2ca5d5dee031" providerId="LiveId" clId="{33E821F5-1A91-4580-8050-CEC4D2338AC2}" dt="2023-06-10T18:39:47.774" v="1408"/>
        <pc:sldMkLst>
          <pc:docMk/>
          <pc:sldMk cId="744763522" sldId="256"/>
        </pc:sldMkLst>
        <pc:spChg chg="mod">
          <ac:chgData name="Bethann Wilde" userId="24fb2ca5d5dee031" providerId="LiveId" clId="{33E821F5-1A91-4580-8050-CEC4D2338AC2}" dt="2023-06-08T00:40:38.041" v="471" actId="27636"/>
          <ac:spMkLst>
            <pc:docMk/>
            <pc:sldMk cId="744763522" sldId="256"/>
            <ac:spMk id="3" creationId="{131CFFD2-CC2C-AF8F-896A-799FCCFDB8DC}"/>
          </ac:spMkLst>
        </pc:spChg>
        <pc:spChg chg="del">
          <ac:chgData name="Bethann Wilde" userId="24fb2ca5d5dee031" providerId="LiveId" clId="{33E821F5-1A91-4580-8050-CEC4D2338AC2}" dt="2023-06-10T18:39:47.774" v="1408"/>
          <ac:spMkLst>
            <pc:docMk/>
            <pc:sldMk cId="744763522" sldId="256"/>
            <ac:spMk id="13" creationId="{9B45BA4C-9B54-4496-821F-9E0985CA984D}"/>
          </ac:spMkLst>
        </pc:spChg>
      </pc:sldChg>
      <pc:sldChg chg="delSp modSp mod delDesignElem">
        <pc:chgData name="Bethann Wilde" userId="24fb2ca5d5dee031" providerId="LiveId" clId="{33E821F5-1A91-4580-8050-CEC4D2338AC2}" dt="2023-06-10T18:39:47.774" v="1408"/>
        <pc:sldMkLst>
          <pc:docMk/>
          <pc:sldMk cId="4036831504" sldId="257"/>
        </pc:sldMkLst>
        <pc:spChg chg="mod">
          <ac:chgData name="Bethann Wilde" userId="24fb2ca5d5dee031" providerId="LiveId" clId="{33E821F5-1A91-4580-8050-CEC4D2338AC2}" dt="2023-06-10T17:50:14.198" v="1297" actId="20577"/>
          <ac:spMkLst>
            <pc:docMk/>
            <pc:sldMk cId="4036831504" sldId="257"/>
            <ac:spMk id="2" creationId="{479724D7-B01B-9FA0-2C08-0EFFCB58EF4E}"/>
          </ac:spMkLst>
        </pc:spChg>
        <pc:spChg chg="del">
          <ac:chgData name="Bethann Wilde" userId="24fb2ca5d5dee031" providerId="LiveId" clId="{33E821F5-1A91-4580-8050-CEC4D2338AC2}" dt="2023-06-10T18:39:47.774" v="1408"/>
          <ac:spMkLst>
            <pc:docMk/>
            <pc:sldMk cId="4036831504" sldId="257"/>
            <ac:spMk id="9" creationId="{49306479-8C4D-4E4A-A330-DFC80A8A01BE}"/>
          </ac:spMkLst>
        </pc:spChg>
        <pc:spChg chg="del">
          <ac:chgData name="Bethann Wilde" userId="24fb2ca5d5dee031" providerId="LiveId" clId="{33E821F5-1A91-4580-8050-CEC4D2338AC2}" dt="2023-06-10T18:39:47.774" v="1408"/>
          <ac:spMkLst>
            <pc:docMk/>
            <pc:sldMk cId="4036831504" sldId="257"/>
            <ac:spMk id="11" creationId="{9B45BA4C-9B54-4496-821F-9E0985CA984D}"/>
          </ac:spMkLst>
        </pc:spChg>
        <pc:picChg chg="mod">
          <ac:chgData name="Bethann Wilde" userId="24fb2ca5d5dee031" providerId="LiveId" clId="{33E821F5-1A91-4580-8050-CEC4D2338AC2}" dt="2023-06-08T23:09:34.316" v="587" actId="1076"/>
          <ac:picMkLst>
            <pc:docMk/>
            <pc:sldMk cId="4036831504" sldId="257"/>
            <ac:picMk id="5" creationId="{38497A86-BA03-5030-F6B7-A1055D2EE149}"/>
          </ac:picMkLst>
        </pc:picChg>
      </pc:sldChg>
      <pc:sldChg chg="addSp delSp modSp mod setBg delDesignElem">
        <pc:chgData name="Bethann Wilde" userId="24fb2ca5d5dee031" providerId="LiveId" clId="{33E821F5-1A91-4580-8050-CEC4D2338AC2}" dt="2023-06-10T18:44:11.648" v="1440" actId="26606"/>
        <pc:sldMkLst>
          <pc:docMk/>
          <pc:sldMk cId="3082918316" sldId="258"/>
        </pc:sldMkLst>
        <pc:spChg chg="mod">
          <ac:chgData name="Bethann Wilde" userId="24fb2ca5d5dee031" providerId="LiveId" clId="{33E821F5-1A91-4580-8050-CEC4D2338AC2}" dt="2023-06-10T18:44:11.648" v="1440" actId="26606"/>
          <ac:spMkLst>
            <pc:docMk/>
            <pc:sldMk cId="3082918316" sldId="258"/>
            <ac:spMk id="2" creationId="{BC134F07-A928-4A4A-6551-3C2A0F2AB0EE}"/>
          </ac:spMkLst>
        </pc:spChg>
        <pc:spChg chg="mod">
          <ac:chgData name="Bethann Wilde" userId="24fb2ca5d5dee031" providerId="LiveId" clId="{33E821F5-1A91-4580-8050-CEC4D2338AC2}" dt="2023-06-10T18:44:11.648" v="1440" actId="26606"/>
          <ac:spMkLst>
            <pc:docMk/>
            <pc:sldMk cId="3082918316" sldId="258"/>
            <ac:spMk id="3" creationId="{CFFB90DE-DD47-5318-F8B8-D2DBB7D46F5F}"/>
          </ac:spMkLst>
        </pc:spChg>
        <pc:spChg chg="del">
          <ac:chgData name="Bethann Wilde" userId="24fb2ca5d5dee031" providerId="LiveId" clId="{33E821F5-1A91-4580-8050-CEC4D2338AC2}" dt="2023-06-07T22:25:47.749" v="11"/>
          <ac:spMkLst>
            <pc:docMk/>
            <pc:sldMk cId="3082918316" sldId="258"/>
            <ac:spMk id="4" creationId="{88867FD8-F4D2-A1EB-D94D-E70834E415A9}"/>
          </ac:spMkLst>
        </pc:spChg>
        <pc:spChg chg="mod">
          <ac:chgData name="Bethann Wilde" userId="24fb2ca5d5dee031" providerId="LiveId" clId="{33E821F5-1A91-4580-8050-CEC4D2338AC2}" dt="2023-06-10T18:44:11.648" v="1440" actId="26606"/>
          <ac:spMkLst>
            <pc:docMk/>
            <pc:sldMk cId="3082918316" sldId="258"/>
            <ac:spMk id="5" creationId="{63BDE919-C74D-D047-F52B-80112D96660C}"/>
          </ac:spMkLst>
        </pc:spChg>
        <pc:spChg chg="add del">
          <ac:chgData name="Bethann Wilde" userId="24fb2ca5d5dee031" providerId="LiveId" clId="{33E821F5-1A91-4580-8050-CEC4D2338AC2}" dt="2023-06-10T18:41:02.370" v="1411"/>
          <ac:spMkLst>
            <pc:docMk/>
            <pc:sldMk cId="3082918316" sldId="258"/>
            <ac:spMk id="7" creationId="{49306479-8C4D-4E4A-A330-DFC80A8A01BE}"/>
          </ac:spMkLst>
        </pc:spChg>
        <pc:spChg chg="add del">
          <ac:chgData name="Bethann Wilde" userId="24fb2ca5d5dee031" providerId="LiveId" clId="{33E821F5-1A91-4580-8050-CEC4D2338AC2}" dt="2023-06-10T18:41:02.370" v="1411"/>
          <ac:spMkLst>
            <pc:docMk/>
            <pc:sldMk cId="3082918316" sldId="258"/>
            <ac:spMk id="8" creationId="{ACEDC033-8DAA-4024-87F5-57430053AE84}"/>
          </ac:spMkLst>
        </pc:spChg>
        <pc:spChg chg="add del">
          <ac:chgData name="Bethann Wilde" userId="24fb2ca5d5dee031" providerId="LiveId" clId="{33E821F5-1A91-4580-8050-CEC4D2338AC2}" dt="2023-06-10T18:41:02.370" v="1411"/>
          <ac:spMkLst>
            <pc:docMk/>
            <pc:sldMk cId="3082918316" sldId="258"/>
            <ac:spMk id="9" creationId="{D584A691-C497-4066-927B-46560195E11F}"/>
          </ac:spMkLst>
        </pc:spChg>
        <pc:spChg chg="add del">
          <ac:chgData name="Bethann Wilde" userId="24fb2ca5d5dee031" providerId="LiveId" clId="{33E821F5-1A91-4580-8050-CEC4D2338AC2}" dt="2023-06-10T18:39:47.774" v="1408"/>
          <ac:spMkLst>
            <pc:docMk/>
            <pc:sldMk cId="3082918316" sldId="258"/>
            <ac:spMk id="10" creationId="{49306479-8C4D-4E4A-A330-DFC80A8A01BE}"/>
          </ac:spMkLst>
        </pc:spChg>
        <pc:spChg chg="add del">
          <ac:chgData name="Bethann Wilde" userId="24fb2ca5d5dee031" providerId="LiveId" clId="{33E821F5-1A91-4580-8050-CEC4D2338AC2}" dt="2023-06-10T18:41:02.370" v="1411"/>
          <ac:spMkLst>
            <pc:docMk/>
            <pc:sldMk cId="3082918316" sldId="258"/>
            <ac:spMk id="11" creationId="{619A6F3B-F0D9-4CB0-B8A1-B84B57852C61}"/>
          </ac:spMkLst>
        </pc:spChg>
        <pc:spChg chg="add del">
          <ac:chgData name="Bethann Wilde" userId="24fb2ca5d5dee031" providerId="LiveId" clId="{33E821F5-1A91-4580-8050-CEC4D2338AC2}" dt="2023-06-10T18:39:47.774" v="1408"/>
          <ac:spMkLst>
            <pc:docMk/>
            <pc:sldMk cId="3082918316" sldId="258"/>
            <ac:spMk id="12" creationId="{ACEDC033-8DAA-4024-87F5-57430053AE84}"/>
          </ac:spMkLst>
        </pc:spChg>
        <pc:spChg chg="add del">
          <ac:chgData name="Bethann Wilde" userId="24fb2ca5d5dee031" providerId="LiveId" clId="{33E821F5-1A91-4580-8050-CEC4D2338AC2}" dt="2023-06-10T18:44:03.683" v="1437" actId="26606"/>
          <ac:spMkLst>
            <pc:docMk/>
            <pc:sldMk cId="3082918316" sldId="258"/>
            <ac:spMk id="13" creationId="{49306479-8C4D-4E4A-A330-DFC80A8A01BE}"/>
          </ac:spMkLst>
        </pc:spChg>
        <pc:spChg chg="add del">
          <ac:chgData name="Bethann Wilde" userId="24fb2ca5d5dee031" providerId="LiveId" clId="{33E821F5-1A91-4580-8050-CEC4D2338AC2}" dt="2023-06-10T18:39:47.774" v="1408"/>
          <ac:spMkLst>
            <pc:docMk/>
            <pc:sldMk cId="3082918316" sldId="258"/>
            <ac:spMk id="14" creationId="{D584A691-C497-4066-927B-46560195E11F}"/>
          </ac:spMkLst>
        </pc:spChg>
        <pc:spChg chg="add del">
          <ac:chgData name="Bethann Wilde" userId="24fb2ca5d5dee031" providerId="LiveId" clId="{33E821F5-1A91-4580-8050-CEC4D2338AC2}" dt="2023-06-10T18:44:03.683" v="1437" actId="26606"/>
          <ac:spMkLst>
            <pc:docMk/>
            <pc:sldMk cId="3082918316" sldId="258"/>
            <ac:spMk id="15" creationId="{ACEDC033-8DAA-4024-87F5-57430053AE84}"/>
          </ac:spMkLst>
        </pc:spChg>
        <pc:spChg chg="add del">
          <ac:chgData name="Bethann Wilde" userId="24fb2ca5d5dee031" providerId="LiveId" clId="{33E821F5-1A91-4580-8050-CEC4D2338AC2}" dt="2023-06-10T18:39:47.774" v="1408"/>
          <ac:spMkLst>
            <pc:docMk/>
            <pc:sldMk cId="3082918316" sldId="258"/>
            <ac:spMk id="16" creationId="{85142CA2-DBFB-4161-ABDF-E87C86881F99}"/>
          </ac:spMkLst>
        </pc:spChg>
        <pc:spChg chg="add del">
          <ac:chgData name="Bethann Wilde" userId="24fb2ca5d5dee031" providerId="LiveId" clId="{33E821F5-1A91-4580-8050-CEC4D2338AC2}" dt="2023-06-10T18:44:03.683" v="1437" actId="26606"/>
          <ac:spMkLst>
            <pc:docMk/>
            <pc:sldMk cId="3082918316" sldId="258"/>
            <ac:spMk id="17" creationId="{D584A691-C497-4066-927B-46560195E11F}"/>
          </ac:spMkLst>
        </pc:spChg>
        <pc:spChg chg="add del">
          <ac:chgData name="Bethann Wilde" userId="24fb2ca5d5dee031" providerId="LiveId" clId="{33E821F5-1A91-4580-8050-CEC4D2338AC2}" dt="2023-06-10T18:44:03.683" v="1437" actId="26606"/>
          <ac:spMkLst>
            <pc:docMk/>
            <pc:sldMk cId="3082918316" sldId="258"/>
            <ac:spMk id="18" creationId="{619A6F3B-F0D9-4CB0-B8A1-B84B57852C61}"/>
          </ac:spMkLst>
        </pc:spChg>
        <pc:spChg chg="add del">
          <ac:chgData name="Bethann Wilde" userId="24fb2ca5d5dee031" providerId="LiveId" clId="{33E821F5-1A91-4580-8050-CEC4D2338AC2}" dt="2023-06-10T18:44:11.621" v="1439" actId="26606"/>
          <ac:spMkLst>
            <pc:docMk/>
            <pc:sldMk cId="3082918316" sldId="258"/>
            <ac:spMk id="20" creationId="{49306479-8C4D-4E4A-A330-DFC80A8A01BE}"/>
          </ac:spMkLst>
        </pc:spChg>
        <pc:spChg chg="add del">
          <ac:chgData name="Bethann Wilde" userId="24fb2ca5d5dee031" providerId="LiveId" clId="{33E821F5-1A91-4580-8050-CEC4D2338AC2}" dt="2023-06-10T18:44:11.621" v="1439" actId="26606"/>
          <ac:spMkLst>
            <pc:docMk/>
            <pc:sldMk cId="3082918316" sldId="258"/>
            <ac:spMk id="21" creationId="{55B5583F-9936-4BDA-ACE1-E24A66B94C86}"/>
          </ac:spMkLst>
        </pc:spChg>
        <pc:spChg chg="add del">
          <ac:chgData name="Bethann Wilde" userId="24fb2ca5d5dee031" providerId="LiveId" clId="{33E821F5-1A91-4580-8050-CEC4D2338AC2}" dt="2023-06-10T18:44:11.621" v="1439" actId="26606"/>
          <ac:spMkLst>
            <pc:docMk/>
            <pc:sldMk cId="3082918316" sldId="258"/>
            <ac:spMk id="22" creationId="{675AF5A1-4884-4FBA-B1BB-80A2939EA21A}"/>
          </ac:spMkLst>
        </pc:spChg>
        <pc:spChg chg="add del">
          <ac:chgData name="Bethann Wilde" userId="24fb2ca5d5dee031" providerId="LiveId" clId="{33E821F5-1A91-4580-8050-CEC4D2338AC2}" dt="2023-06-10T18:44:11.621" v="1439" actId="26606"/>
          <ac:spMkLst>
            <pc:docMk/>
            <pc:sldMk cId="3082918316" sldId="258"/>
            <ac:spMk id="23" creationId="{5A8C16DA-E452-4500-B803-5D451BB091A3}"/>
          </ac:spMkLst>
        </pc:spChg>
        <pc:spChg chg="add">
          <ac:chgData name="Bethann Wilde" userId="24fb2ca5d5dee031" providerId="LiveId" clId="{33E821F5-1A91-4580-8050-CEC4D2338AC2}" dt="2023-06-10T18:44:11.648" v="1440" actId="26606"/>
          <ac:spMkLst>
            <pc:docMk/>
            <pc:sldMk cId="3082918316" sldId="258"/>
            <ac:spMk id="25" creationId="{49306479-8C4D-4E4A-A330-DFC80A8A01BE}"/>
          </ac:spMkLst>
        </pc:spChg>
        <pc:spChg chg="add">
          <ac:chgData name="Bethann Wilde" userId="24fb2ca5d5dee031" providerId="LiveId" clId="{33E821F5-1A91-4580-8050-CEC4D2338AC2}" dt="2023-06-10T18:44:11.648" v="1440" actId="26606"/>
          <ac:spMkLst>
            <pc:docMk/>
            <pc:sldMk cId="3082918316" sldId="258"/>
            <ac:spMk id="26" creationId="{ACEDC033-8DAA-4024-87F5-57430053AE84}"/>
          </ac:spMkLst>
        </pc:spChg>
        <pc:spChg chg="add">
          <ac:chgData name="Bethann Wilde" userId="24fb2ca5d5dee031" providerId="LiveId" clId="{33E821F5-1A91-4580-8050-CEC4D2338AC2}" dt="2023-06-10T18:44:11.648" v="1440" actId="26606"/>
          <ac:spMkLst>
            <pc:docMk/>
            <pc:sldMk cId="3082918316" sldId="258"/>
            <ac:spMk id="27" creationId="{D584A691-C497-4066-927B-46560195E11F}"/>
          </ac:spMkLst>
        </pc:spChg>
        <pc:spChg chg="add">
          <ac:chgData name="Bethann Wilde" userId="24fb2ca5d5dee031" providerId="LiveId" clId="{33E821F5-1A91-4580-8050-CEC4D2338AC2}" dt="2023-06-10T18:44:11.648" v="1440" actId="26606"/>
          <ac:spMkLst>
            <pc:docMk/>
            <pc:sldMk cId="3082918316" sldId="258"/>
            <ac:spMk id="28" creationId="{85142CA2-DBFB-4161-ABDF-E87C86881F99}"/>
          </ac:spMkLst>
        </pc:spChg>
        <pc:picChg chg="add del mod">
          <ac:chgData name="Bethann Wilde" userId="24fb2ca5d5dee031" providerId="LiveId" clId="{33E821F5-1A91-4580-8050-CEC4D2338AC2}" dt="2023-06-09T00:59:18.192" v="917" actId="21"/>
          <ac:picMkLst>
            <pc:docMk/>
            <pc:sldMk cId="3082918316" sldId="258"/>
            <ac:picMk id="6" creationId="{FDEDC056-5928-CA0B-C322-DC2FD78DF449}"/>
          </ac:picMkLst>
        </pc:picChg>
      </pc:sldChg>
      <pc:sldChg chg="modSp mod">
        <pc:chgData name="Bethann Wilde" userId="24fb2ca5d5dee031" providerId="LiveId" clId="{33E821F5-1A91-4580-8050-CEC4D2338AC2}" dt="2023-06-10T18:42:24.499" v="1422"/>
        <pc:sldMkLst>
          <pc:docMk/>
          <pc:sldMk cId="1538798730" sldId="259"/>
        </pc:sldMkLst>
        <pc:spChg chg="mod">
          <ac:chgData name="Bethann Wilde" userId="24fb2ca5d5dee031" providerId="LiveId" clId="{33E821F5-1A91-4580-8050-CEC4D2338AC2}" dt="2023-06-10T18:42:24.499" v="1422"/>
          <ac:spMkLst>
            <pc:docMk/>
            <pc:sldMk cId="1538798730" sldId="259"/>
            <ac:spMk id="2" creationId="{F4F8D6CA-5C78-605B-7F0F-29EF15D3011B}"/>
          </ac:spMkLst>
        </pc:spChg>
        <pc:spChg chg="mod">
          <ac:chgData name="Bethann Wilde" userId="24fb2ca5d5dee031" providerId="LiveId" clId="{33E821F5-1A91-4580-8050-CEC4D2338AC2}" dt="2023-06-10T18:42:24.499" v="1422"/>
          <ac:spMkLst>
            <pc:docMk/>
            <pc:sldMk cId="1538798730" sldId="259"/>
            <ac:spMk id="3" creationId="{04A2224F-7CCC-C791-B6A9-BE1C2A0882CB}"/>
          </ac:spMkLst>
        </pc:spChg>
      </pc:sldChg>
      <pc:sldChg chg="addSp delSp modSp new mod setBg delDesignElem">
        <pc:chgData name="Bethann Wilde" userId="24fb2ca5d5dee031" providerId="LiveId" clId="{33E821F5-1A91-4580-8050-CEC4D2338AC2}" dt="2023-06-10T18:42:24.499" v="1422"/>
        <pc:sldMkLst>
          <pc:docMk/>
          <pc:sldMk cId="2015659930" sldId="260"/>
        </pc:sldMkLst>
        <pc:spChg chg="mod">
          <ac:chgData name="Bethann Wilde" userId="24fb2ca5d5dee031" providerId="LiveId" clId="{33E821F5-1A91-4580-8050-CEC4D2338AC2}" dt="2023-06-10T18:41:44.282" v="1413" actId="26606"/>
          <ac:spMkLst>
            <pc:docMk/>
            <pc:sldMk cId="2015659930" sldId="260"/>
            <ac:spMk id="2" creationId="{604E8EE8-914A-C5FB-2FEC-E5D394C12514}"/>
          </ac:spMkLst>
        </pc:spChg>
        <pc:spChg chg="del">
          <ac:chgData name="Bethann Wilde" userId="24fb2ca5d5dee031" providerId="LiveId" clId="{33E821F5-1A91-4580-8050-CEC4D2338AC2}" dt="2023-06-07T22:27:18.798" v="80" actId="26606"/>
          <ac:spMkLst>
            <pc:docMk/>
            <pc:sldMk cId="2015659930" sldId="260"/>
            <ac:spMk id="3" creationId="{C413F1E8-5AF4-1AED-D22F-B58DCD405F90}"/>
          </ac:spMkLst>
        </pc:spChg>
        <pc:spChg chg="mod ord">
          <ac:chgData name="Bethann Wilde" userId="24fb2ca5d5dee031" providerId="LiveId" clId="{33E821F5-1A91-4580-8050-CEC4D2338AC2}" dt="2023-06-10T18:42:09.041" v="1419" actId="403"/>
          <ac:spMkLst>
            <pc:docMk/>
            <pc:sldMk cId="2015659930" sldId="260"/>
            <ac:spMk id="4" creationId="{E8D5986B-A007-368A-E7D5-A455AAED440B}"/>
          </ac:spMkLst>
        </pc:spChg>
        <pc:spChg chg="add del">
          <ac:chgData name="Bethann Wilde" userId="24fb2ca5d5dee031" providerId="LiveId" clId="{33E821F5-1A91-4580-8050-CEC4D2338AC2}" dt="2023-06-10T18:42:24.499" v="1422"/>
          <ac:spMkLst>
            <pc:docMk/>
            <pc:sldMk cId="2015659930" sldId="260"/>
            <ac:spMk id="7" creationId="{49306479-8C4D-4E4A-A330-DFC80A8A01BE}"/>
          </ac:spMkLst>
        </pc:spChg>
        <pc:spChg chg="add del">
          <ac:chgData name="Bethann Wilde" userId="24fb2ca5d5dee031" providerId="LiveId" clId="{33E821F5-1A91-4580-8050-CEC4D2338AC2}" dt="2023-06-10T18:42:24.499" v="1422"/>
          <ac:spMkLst>
            <pc:docMk/>
            <pc:sldMk cId="2015659930" sldId="260"/>
            <ac:spMk id="8" creationId="{84136905-015B-4510-B514-027CBA846BD6}"/>
          </ac:spMkLst>
        </pc:spChg>
        <pc:spChg chg="add del">
          <ac:chgData name="Bethann Wilde" userId="24fb2ca5d5dee031" providerId="LiveId" clId="{33E821F5-1A91-4580-8050-CEC4D2338AC2}" dt="2023-06-07T22:27:34.596" v="82" actId="26606"/>
          <ac:spMkLst>
            <pc:docMk/>
            <pc:sldMk cId="2015659930" sldId="260"/>
            <ac:spMk id="10" creationId="{49306479-8C4D-4E4A-A330-DFC80A8A01BE}"/>
          </ac:spMkLst>
        </pc:spChg>
        <pc:spChg chg="add del">
          <ac:chgData name="Bethann Wilde" userId="24fb2ca5d5dee031" providerId="LiveId" clId="{33E821F5-1A91-4580-8050-CEC4D2338AC2}" dt="2023-06-07T22:27:34.596" v="82" actId="26606"/>
          <ac:spMkLst>
            <pc:docMk/>
            <pc:sldMk cId="2015659930" sldId="260"/>
            <ac:spMk id="12" creationId="{84136905-015B-4510-B514-027CBA846BD6}"/>
          </ac:spMkLst>
        </pc:spChg>
        <pc:spChg chg="add del">
          <ac:chgData name="Bethann Wilde" userId="24fb2ca5d5dee031" providerId="LiveId" clId="{33E821F5-1A91-4580-8050-CEC4D2338AC2}" dt="2023-06-10T18:42:24.499" v="1422"/>
          <ac:spMkLst>
            <pc:docMk/>
            <pc:sldMk cId="2015659930" sldId="260"/>
            <ac:spMk id="14" creationId="{36CD0F97-2E5B-4E84-8544-EB24DED10446}"/>
          </ac:spMkLst>
        </pc:spChg>
        <pc:spChg chg="add del">
          <ac:chgData name="Bethann Wilde" userId="24fb2ca5d5dee031" providerId="LiveId" clId="{33E821F5-1A91-4580-8050-CEC4D2338AC2}" dt="2023-06-10T18:42:24.499" v="1422"/>
          <ac:spMkLst>
            <pc:docMk/>
            <pc:sldMk cId="2015659930" sldId="260"/>
            <ac:spMk id="16" creationId="{3B272257-593A-402F-88FA-F1DECD9E3FC4}"/>
          </ac:spMkLst>
        </pc:spChg>
        <pc:spChg chg="add del">
          <ac:chgData name="Bethann Wilde" userId="24fb2ca5d5dee031" providerId="LiveId" clId="{33E821F5-1A91-4580-8050-CEC4D2338AC2}" dt="2023-06-10T18:39:47.774" v="1408"/>
          <ac:spMkLst>
            <pc:docMk/>
            <pc:sldMk cId="2015659930" sldId="260"/>
            <ac:spMk id="17" creationId="{49306479-8C4D-4E4A-A330-DFC80A8A01BE}"/>
          </ac:spMkLst>
        </pc:spChg>
        <pc:spChg chg="add del">
          <ac:chgData name="Bethann Wilde" userId="24fb2ca5d5dee031" providerId="LiveId" clId="{33E821F5-1A91-4580-8050-CEC4D2338AC2}" dt="2023-06-10T18:39:47.774" v="1408"/>
          <ac:spMkLst>
            <pc:docMk/>
            <pc:sldMk cId="2015659930" sldId="260"/>
            <ac:spMk id="19" creationId="{84136905-015B-4510-B514-027CBA846BD6}"/>
          </ac:spMkLst>
        </pc:spChg>
        <pc:picChg chg="add mod">
          <ac:chgData name="Bethann Wilde" userId="24fb2ca5d5dee031" providerId="LiveId" clId="{33E821F5-1A91-4580-8050-CEC4D2338AC2}" dt="2023-06-10T18:41:53.553" v="1415" actId="14100"/>
          <ac:picMkLst>
            <pc:docMk/>
            <pc:sldMk cId="2015659930" sldId="260"/>
            <ac:picMk id="5" creationId="{7CA3BC05-1F94-DF5B-A5D1-ADDFE5C6E676}"/>
          </ac:picMkLst>
        </pc:picChg>
      </pc:sldChg>
      <pc:sldChg chg="addSp delSp modSp new mod setBg delDesignElem">
        <pc:chgData name="Bethann Wilde" userId="24fb2ca5d5dee031" providerId="LiveId" clId="{33E821F5-1A91-4580-8050-CEC4D2338AC2}" dt="2023-06-10T18:43:34.997" v="1435" actId="26606"/>
        <pc:sldMkLst>
          <pc:docMk/>
          <pc:sldMk cId="3983833377" sldId="261"/>
        </pc:sldMkLst>
        <pc:spChg chg="mod">
          <ac:chgData name="Bethann Wilde" userId="24fb2ca5d5dee031" providerId="LiveId" clId="{33E821F5-1A91-4580-8050-CEC4D2338AC2}" dt="2023-06-08T00:33:17.189" v="414" actId="26606"/>
          <ac:spMkLst>
            <pc:docMk/>
            <pc:sldMk cId="3983833377" sldId="261"/>
            <ac:spMk id="2" creationId="{CFAC65D7-205C-11F7-CD59-D7DD317EB129}"/>
          </ac:spMkLst>
        </pc:spChg>
        <pc:spChg chg="add del">
          <ac:chgData name="Bethann Wilde" userId="24fb2ca5d5dee031" providerId="LiveId" clId="{33E821F5-1A91-4580-8050-CEC4D2338AC2}" dt="2023-06-07T23:56:22.648" v="160" actId="26606"/>
          <ac:spMkLst>
            <pc:docMk/>
            <pc:sldMk cId="3983833377" sldId="261"/>
            <ac:spMk id="3" creationId="{7D050082-BA96-3A68-3499-31CCD8340D39}"/>
          </ac:spMkLst>
        </pc:spChg>
        <pc:spChg chg="mod">
          <ac:chgData name="Bethann Wilde" userId="24fb2ca5d5dee031" providerId="LiveId" clId="{33E821F5-1A91-4580-8050-CEC4D2338AC2}" dt="2023-06-10T18:43:34.997" v="1435" actId="26606"/>
          <ac:spMkLst>
            <pc:docMk/>
            <pc:sldMk cId="3983833377" sldId="261"/>
            <ac:spMk id="4" creationId="{1BEA912B-59BD-C309-C958-E228D1F8AE47}"/>
          </ac:spMkLst>
        </pc:spChg>
        <pc:spChg chg="add del">
          <ac:chgData name="Bethann Wilde" userId="24fb2ca5d5dee031" providerId="LiveId" clId="{33E821F5-1A91-4580-8050-CEC4D2338AC2}" dt="2023-06-07T23:56:22.627" v="159" actId="26606"/>
          <ac:spMkLst>
            <pc:docMk/>
            <pc:sldMk cId="3983833377" sldId="261"/>
            <ac:spMk id="9" creationId="{49306479-8C4D-4E4A-A330-DFC80A8A01BE}"/>
          </ac:spMkLst>
        </pc:spChg>
        <pc:spChg chg="add del">
          <ac:chgData name="Bethann Wilde" userId="24fb2ca5d5dee031" providerId="LiveId" clId="{33E821F5-1A91-4580-8050-CEC4D2338AC2}" dt="2023-06-07T23:56:22.627" v="159" actId="26606"/>
          <ac:spMkLst>
            <pc:docMk/>
            <pc:sldMk cId="3983833377" sldId="261"/>
            <ac:spMk id="11" creationId="{84136905-015B-4510-B514-027CBA846BD6}"/>
          </ac:spMkLst>
        </pc:spChg>
        <pc:spChg chg="add del">
          <ac:chgData name="Bethann Wilde" userId="24fb2ca5d5dee031" providerId="LiveId" clId="{33E821F5-1A91-4580-8050-CEC4D2338AC2}" dt="2023-06-07T23:56:22.627" v="159" actId="26606"/>
          <ac:spMkLst>
            <pc:docMk/>
            <pc:sldMk cId="3983833377" sldId="261"/>
            <ac:spMk id="13" creationId="{36CD0F97-2E5B-4E84-8544-EB24DED10446}"/>
          </ac:spMkLst>
        </pc:spChg>
        <pc:spChg chg="add del">
          <ac:chgData name="Bethann Wilde" userId="24fb2ca5d5dee031" providerId="LiveId" clId="{33E821F5-1A91-4580-8050-CEC4D2338AC2}" dt="2023-06-07T23:56:22.627" v="159" actId="26606"/>
          <ac:spMkLst>
            <pc:docMk/>
            <pc:sldMk cId="3983833377" sldId="261"/>
            <ac:spMk id="15" creationId="{3B272257-593A-402F-88FA-F1DECD9E3FC4}"/>
          </ac:spMkLst>
        </pc:spChg>
        <pc:spChg chg="add del">
          <ac:chgData name="Bethann Wilde" userId="24fb2ca5d5dee031" providerId="LiveId" clId="{33E821F5-1A91-4580-8050-CEC4D2338AC2}" dt="2023-06-07T23:57:27.769" v="284" actId="26606"/>
          <ac:spMkLst>
            <pc:docMk/>
            <pc:sldMk cId="3983833377" sldId="261"/>
            <ac:spMk id="17" creationId="{49306479-8C4D-4E4A-A330-DFC80A8A01BE}"/>
          </ac:spMkLst>
        </pc:spChg>
        <pc:spChg chg="add del">
          <ac:chgData name="Bethann Wilde" userId="24fb2ca5d5dee031" providerId="LiveId" clId="{33E821F5-1A91-4580-8050-CEC4D2338AC2}" dt="2023-06-07T23:57:27.769" v="284" actId="26606"/>
          <ac:spMkLst>
            <pc:docMk/>
            <pc:sldMk cId="3983833377" sldId="261"/>
            <ac:spMk id="18" creationId="{84136905-015B-4510-B514-027CBA846BD6}"/>
          </ac:spMkLst>
        </pc:spChg>
        <pc:spChg chg="add del">
          <ac:chgData name="Bethann Wilde" userId="24fb2ca5d5dee031" providerId="LiveId" clId="{33E821F5-1A91-4580-8050-CEC4D2338AC2}" dt="2023-06-07T23:57:27.769" v="284" actId="26606"/>
          <ac:spMkLst>
            <pc:docMk/>
            <pc:sldMk cId="3983833377" sldId="261"/>
            <ac:spMk id="19" creationId="{36CD0F97-2E5B-4E84-8544-EB24DED10446}"/>
          </ac:spMkLst>
        </pc:spChg>
        <pc:spChg chg="add del">
          <ac:chgData name="Bethann Wilde" userId="24fb2ca5d5dee031" providerId="LiveId" clId="{33E821F5-1A91-4580-8050-CEC4D2338AC2}" dt="2023-06-07T23:57:27.769" v="284" actId="26606"/>
          <ac:spMkLst>
            <pc:docMk/>
            <pc:sldMk cId="3983833377" sldId="261"/>
            <ac:spMk id="20" creationId="{65CDAFE1-059B-49EF-8E73-47DED29BD77B}"/>
          </ac:spMkLst>
        </pc:spChg>
        <pc:spChg chg="add del">
          <ac:chgData name="Bethann Wilde" userId="24fb2ca5d5dee031" providerId="LiveId" clId="{33E821F5-1A91-4580-8050-CEC4D2338AC2}" dt="2023-06-10T18:42:24.499" v="1422"/>
          <ac:spMkLst>
            <pc:docMk/>
            <pc:sldMk cId="3983833377" sldId="261"/>
            <ac:spMk id="24" creationId="{867738BA-6281-40B8-B775-410D49E724D0}"/>
          </ac:spMkLst>
        </pc:spChg>
        <pc:spChg chg="add">
          <ac:chgData name="Bethann Wilde" userId="24fb2ca5d5dee031" providerId="LiveId" clId="{33E821F5-1A91-4580-8050-CEC4D2338AC2}" dt="2023-06-10T18:43:34.997" v="1435" actId="26606"/>
          <ac:spMkLst>
            <pc:docMk/>
            <pc:sldMk cId="3983833377" sldId="261"/>
            <ac:spMk id="25" creationId="{49306479-8C4D-4E4A-A330-DFC80A8A01BE}"/>
          </ac:spMkLst>
        </pc:spChg>
        <pc:spChg chg="add del">
          <ac:chgData name="Bethann Wilde" userId="24fb2ca5d5dee031" providerId="LiveId" clId="{33E821F5-1A91-4580-8050-CEC4D2338AC2}" dt="2023-06-08T00:33:17.189" v="414" actId="26606"/>
          <ac:spMkLst>
            <pc:docMk/>
            <pc:sldMk cId="3983833377" sldId="261"/>
            <ac:spMk id="26" creationId="{49306479-8C4D-4E4A-A330-DFC80A8A01BE}"/>
          </ac:spMkLst>
        </pc:spChg>
        <pc:spChg chg="add del">
          <ac:chgData name="Bethann Wilde" userId="24fb2ca5d5dee031" providerId="LiveId" clId="{33E821F5-1A91-4580-8050-CEC4D2338AC2}" dt="2023-06-10T18:42:24.499" v="1422"/>
          <ac:spMkLst>
            <pc:docMk/>
            <pc:sldMk cId="3983833377" sldId="261"/>
            <ac:spMk id="27" creationId="{49306479-8C4D-4E4A-A330-DFC80A8A01BE}"/>
          </ac:spMkLst>
        </pc:spChg>
        <pc:spChg chg="add del">
          <ac:chgData name="Bethann Wilde" userId="24fb2ca5d5dee031" providerId="LiveId" clId="{33E821F5-1A91-4580-8050-CEC4D2338AC2}" dt="2023-06-08T00:33:17.189" v="414" actId="26606"/>
          <ac:spMkLst>
            <pc:docMk/>
            <pc:sldMk cId="3983833377" sldId="261"/>
            <ac:spMk id="28" creationId="{84136905-015B-4510-B514-027CBA846BD6}"/>
          </ac:spMkLst>
        </pc:spChg>
        <pc:spChg chg="add del">
          <ac:chgData name="Bethann Wilde" userId="24fb2ca5d5dee031" providerId="LiveId" clId="{33E821F5-1A91-4580-8050-CEC4D2338AC2}" dt="2023-06-10T18:42:24.499" v="1422"/>
          <ac:spMkLst>
            <pc:docMk/>
            <pc:sldMk cId="3983833377" sldId="261"/>
            <ac:spMk id="29" creationId="{84136905-015B-4510-B514-027CBA846BD6}"/>
          </ac:spMkLst>
        </pc:spChg>
        <pc:spChg chg="add">
          <ac:chgData name="Bethann Wilde" userId="24fb2ca5d5dee031" providerId="LiveId" clId="{33E821F5-1A91-4580-8050-CEC4D2338AC2}" dt="2023-06-10T18:43:34.997" v="1435" actId="26606"/>
          <ac:spMkLst>
            <pc:docMk/>
            <pc:sldMk cId="3983833377" sldId="261"/>
            <ac:spMk id="30" creationId="{84136905-015B-4510-B514-027CBA846BD6}"/>
          </ac:spMkLst>
        </pc:spChg>
        <pc:spChg chg="add del">
          <ac:chgData name="Bethann Wilde" userId="24fb2ca5d5dee031" providerId="LiveId" clId="{33E821F5-1A91-4580-8050-CEC4D2338AC2}" dt="2023-06-10T18:42:24.499" v="1422"/>
          <ac:spMkLst>
            <pc:docMk/>
            <pc:sldMk cId="3983833377" sldId="261"/>
            <ac:spMk id="31" creationId="{36CD0F97-2E5B-4E84-8544-EB24DED10446}"/>
          </ac:spMkLst>
        </pc:spChg>
        <pc:spChg chg="add">
          <ac:chgData name="Bethann Wilde" userId="24fb2ca5d5dee031" providerId="LiveId" clId="{33E821F5-1A91-4580-8050-CEC4D2338AC2}" dt="2023-06-10T18:43:34.997" v="1435" actId="26606"/>
          <ac:spMkLst>
            <pc:docMk/>
            <pc:sldMk cId="3983833377" sldId="261"/>
            <ac:spMk id="32" creationId="{36CD0F97-2E5B-4E84-8544-EB24DED10446}"/>
          </ac:spMkLst>
        </pc:spChg>
        <pc:spChg chg="add del">
          <ac:chgData name="Bethann Wilde" userId="24fb2ca5d5dee031" providerId="LiveId" clId="{33E821F5-1A91-4580-8050-CEC4D2338AC2}" dt="2023-06-10T18:39:47.774" v="1408"/>
          <ac:spMkLst>
            <pc:docMk/>
            <pc:sldMk cId="3983833377" sldId="261"/>
            <ac:spMk id="33" creationId="{49306479-8C4D-4E4A-A330-DFC80A8A01BE}"/>
          </ac:spMkLst>
        </pc:spChg>
        <pc:spChg chg="add">
          <ac:chgData name="Bethann Wilde" userId="24fb2ca5d5dee031" providerId="LiveId" clId="{33E821F5-1A91-4580-8050-CEC4D2338AC2}" dt="2023-06-10T18:43:34.997" v="1435" actId="26606"/>
          <ac:spMkLst>
            <pc:docMk/>
            <pc:sldMk cId="3983833377" sldId="261"/>
            <ac:spMk id="34" creationId="{867738BA-6281-40B8-B775-410D49E724D0}"/>
          </ac:spMkLst>
        </pc:spChg>
        <pc:spChg chg="add del">
          <ac:chgData name="Bethann Wilde" userId="24fb2ca5d5dee031" providerId="LiveId" clId="{33E821F5-1A91-4580-8050-CEC4D2338AC2}" dt="2023-06-10T18:39:47.774" v="1408"/>
          <ac:spMkLst>
            <pc:docMk/>
            <pc:sldMk cId="3983833377" sldId="261"/>
            <ac:spMk id="35" creationId="{84136905-015B-4510-B514-027CBA846BD6}"/>
          </ac:spMkLst>
        </pc:spChg>
        <pc:spChg chg="add del">
          <ac:chgData name="Bethann Wilde" userId="24fb2ca5d5dee031" providerId="LiveId" clId="{33E821F5-1A91-4580-8050-CEC4D2338AC2}" dt="2023-06-10T18:39:47.774" v="1408"/>
          <ac:spMkLst>
            <pc:docMk/>
            <pc:sldMk cId="3983833377" sldId="261"/>
            <ac:spMk id="37" creationId="{36CD0F97-2E5B-4E84-8544-EB24DED10446}"/>
          </ac:spMkLst>
        </pc:spChg>
        <pc:spChg chg="add del">
          <ac:chgData name="Bethann Wilde" userId="24fb2ca5d5dee031" providerId="LiveId" clId="{33E821F5-1A91-4580-8050-CEC4D2338AC2}" dt="2023-06-10T18:39:47.774" v="1408"/>
          <ac:spMkLst>
            <pc:docMk/>
            <pc:sldMk cId="3983833377" sldId="261"/>
            <ac:spMk id="39" creationId="{867738BA-6281-40B8-B775-410D49E724D0}"/>
          </ac:spMkLst>
        </pc:spChg>
        <pc:picChg chg="add mod ord">
          <ac:chgData name="Bethann Wilde" userId="24fb2ca5d5dee031" providerId="LiveId" clId="{33E821F5-1A91-4580-8050-CEC4D2338AC2}" dt="2023-06-08T00:33:17.189" v="414" actId="26606"/>
          <ac:picMkLst>
            <pc:docMk/>
            <pc:sldMk cId="3983833377" sldId="261"/>
            <ac:picMk id="22" creationId="{5C71467B-9122-2B44-A37C-004F73D58D9B}"/>
          </ac:picMkLst>
        </pc:picChg>
      </pc:sldChg>
      <pc:sldChg chg="addSp delSp modSp new mod">
        <pc:chgData name="Bethann Wilde" userId="24fb2ca5d5dee031" providerId="LiveId" clId="{33E821F5-1A91-4580-8050-CEC4D2338AC2}" dt="2023-06-10T18:42:24.499" v="1422"/>
        <pc:sldMkLst>
          <pc:docMk/>
          <pc:sldMk cId="1008253675" sldId="262"/>
        </pc:sldMkLst>
        <pc:spChg chg="mod">
          <ac:chgData name="Bethann Wilde" userId="24fb2ca5d5dee031" providerId="LiveId" clId="{33E821F5-1A91-4580-8050-CEC4D2338AC2}" dt="2023-06-10T18:42:24.499" v="1422"/>
          <ac:spMkLst>
            <pc:docMk/>
            <pc:sldMk cId="1008253675" sldId="262"/>
            <ac:spMk id="2" creationId="{A13F5AA5-FB92-C6BC-80D2-6C47F60EBDCB}"/>
          </ac:spMkLst>
        </pc:spChg>
        <pc:spChg chg="mod">
          <ac:chgData name="Bethann Wilde" userId="24fb2ca5d5dee031" providerId="LiveId" clId="{33E821F5-1A91-4580-8050-CEC4D2338AC2}" dt="2023-06-10T18:42:24.499" v="1422"/>
          <ac:spMkLst>
            <pc:docMk/>
            <pc:sldMk cId="1008253675" sldId="262"/>
            <ac:spMk id="3" creationId="{B3CAE228-85EE-25EA-51B9-CD15F03B4A4D}"/>
          </ac:spMkLst>
        </pc:spChg>
        <pc:spChg chg="del mod">
          <ac:chgData name="Bethann Wilde" userId="24fb2ca5d5dee031" providerId="LiveId" clId="{33E821F5-1A91-4580-8050-CEC4D2338AC2}" dt="2023-06-10T18:16:51.087" v="1299" actId="22"/>
          <ac:spMkLst>
            <pc:docMk/>
            <pc:sldMk cId="1008253675" sldId="262"/>
            <ac:spMk id="4" creationId="{50A3E92E-21B5-1632-6C8A-724F08ADFEB6}"/>
          </ac:spMkLst>
        </pc:spChg>
        <pc:spChg chg="add mod ord">
          <ac:chgData name="Bethann Wilde" userId="24fb2ca5d5dee031" providerId="LiveId" clId="{33E821F5-1A91-4580-8050-CEC4D2338AC2}" dt="2023-06-10T18:22:46.991" v="1312" actId="207"/>
          <ac:spMkLst>
            <pc:docMk/>
            <pc:sldMk cId="1008253675" sldId="262"/>
            <ac:spMk id="8" creationId="{7E26452A-84D2-650A-E8C3-5AFF856FBE2B}"/>
          </ac:spMkLst>
        </pc:spChg>
        <pc:picChg chg="add mod ord">
          <ac:chgData name="Bethann Wilde" userId="24fb2ca5d5dee031" providerId="LiveId" clId="{33E821F5-1A91-4580-8050-CEC4D2338AC2}" dt="2023-06-10T18:42:24.499" v="1422"/>
          <ac:picMkLst>
            <pc:docMk/>
            <pc:sldMk cId="1008253675" sldId="262"/>
            <ac:picMk id="6" creationId="{412DE073-2830-4637-EE52-4C580F26E4EB}"/>
          </ac:picMkLst>
        </pc:picChg>
        <pc:picChg chg="add mod modCrop">
          <ac:chgData name="Bethann Wilde" userId="24fb2ca5d5dee031" providerId="LiveId" clId="{33E821F5-1A91-4580-8050-CEC4D2338AC2}" dt="2023-06-10T18:19:23.505" v="1308" actId="1076"/>
          <ac:picMkLst>
            <pc:docMk/>
            <pc:sldMk cId="1008253675" sldId="262"/>
            <ac:picMk id="7" creationId="{6245EB18-466B-26D8-378B-7B31AD9BDEA2}"/>
          </ac:picMkLst>
        </pc:picChg>
      </pc:sldChg>
      <pc:sldChg chg="addSp delSp modSp new mod">
        <pc:chgData name="Bethann Wilde" userId="24fb2ca5d5dee031" providerId="LiveId" clId="{33E821F5-1A91-4580-8050-CEC4D2338AC2}" dt="2023-06-10T18:42:24.499" v="1422"/>
        <pc:sldMkLst>
          <pc:docMk/>
          <pc:sldMk cId="1352397419" sldId="263"/>
        </pc:sldMkLst>
        <pc:spChg chg="mod">
          <ac:chgData name="Bethann Wilde" userId="24fb2ca5d5dee031" providerId="LiveId" clId="{33E821F5-1A91-4580-8050-CEC4D2338AC2}" dt="2023-06-10T18:42:24.499" v="1422"/>
          <ac:spMkLst>
            <pc:docMk/>
            <pc:sldMk cId="1352397419" sldId="263"/>
            <ac:spMk id="2" creationId="{8BBDACE1-E5AB-4223-921C-AF6EC0CA2F39}"/>
          </ac:spMkLst>
        </pc:spChg>
        <pc:spChg chg="mod">
          <ac:chgData name="Bethann Wilde" userId="24fb2ca5d5dee031" providerId="LiveId" clId="{33E821F5-1A91-4580-8050-CEC4D2338AC2}" dt="2023-06-10T18:42:24.499" v="1422"/>
          <ac:spMkLst>
            <pc:docMk/>
            <pc:sldMk cId="1352397419" sldId="263"/>
            <ac:spMk id="3" creationId="{51F736C5-640F-6BEC-23E2-BAB82E5FC071}"/>
          </ac:spMkLst>
        </pc:spChg>
        <pc:spChg chg="mod">
          <ac:chgData name="Bethann Wilde" userId="24fb2ca5d5dee031" providerId="LiveId" clId="{33E821F5-1A91-4580-8050-CEC4D2338AC2}" dt="2023-06-10T18:42:24.499" v="1422"/>
          <ac:spMkLst>
            <pc:docMk/>
            <pc:sldMk cId="1352397419" sldId="263"/>
            <ac:spMk id="4" creationId="{04E087CF-F218-E966-D87A-6751A0724182}"/>
          </ac:spMkLst>
        </pc:spChg>
        <pc:picChg chg="add mod">
          <ac:chgData name="Bethann Wilde" userId="24fb2ca5d5dee031" providerId="LiveId" clId="{33E821F5-1A91-4580-8050-CEC4D2338AC2}" dt="2023-06-08T23:16:05.801" v="590" actId="1076"/>
          <ac:picMkLst>
            <pc:docMk/>
            <pc:sldMk cId="1352397419" sldId="263"/>
            <ac:picMk id="6" creationId="{4E3110D7-787B-4A4D-F617-90D75B7F8C06}"/>
          </ac:picMkLst>
        </pc:picChg>
        <pc:picChg chg="add del mod">
          <ac:chgData name="Bethann Wilde" userId="24fb2ca5d5dee031" providerId="LiveId" clId="{33E821F5-1A91-4580-8050-CEC4D2338AC2}" dt="2023-06-08T23:19:05.873" v="595" actId="21"/>
          <ac:picMkLst>
            <pc:docMk/>
            <pc:sldMk cId="1352397419" sldId="263"/>
            <ac:picMk id="7" creationId="{5F00DF8D-AD86-61E5-6119-5A2B282BCA36}"/>
          </ac:picMkLst>
        </pc:picChg>
        <pc:picChg chg="add del mod">
          <ac:chgData name="Bethann Wilde" userId="24fb2ca5d5dee031" providerId="LiveId" clId="{33E821F5-1A91-4580-8050-CEC4D2338AC2}" dt="2023-06-08T23:29:47.210" v="610" actId="478"/>
          <ac:picMkLst>
            <pc:docMk/>
            <pc:sldMk cId="1352397419" sldId="263"/>
            <ac:picMk id="8" creationId="{0D788BCD-89A9-4FB9-082F-DDA209725324}"/>
          </ac:picMkLst>
        </pc:picChg>
        <pc:picChg chg="add mod">
          <ac:chgData name="Bethann Wilde" userId="24fb2ca5d5dee031" providerId="LiveId" clId="{33E821F5-1A91-4580-8050-CEC4D2338AC2}" dt="2023-06-09T01:01:13.018" v="929" actId="1076"/>
          <ac:picMkLst>
            <pc:docMk/>
            <pc:sldMk cId="1352397419" sldId="263"/>
            <ac:picMk id="9" creationId="{EB37A413-F775-8B53-F0FE-480AF7220D8B}"/>
          </ac:picMkLst>
        </pc:picChg>
        <pc:picChg chg="add mod modCrop">
          <ac:chgData name="Bethann Wilde" userId="24fb2ca5d5dee031" providerId="LiveId" clId="{33E821F5-1A91-4580-8050-CEC4D2338AC2}" dt="2023-06-09T01:01:01.660" v="926" actId="1076"/>
          <ac:picMkLst>
            <pc:docMk/>
            <pc:sldMk cId="1352397419" sldId="263"/>
            <ac:picMk id="10" creationId="{31FA9C0E-4779-C89D-B46B-2C34DA48A85A}"/>
          </ac:picMkLst>
        </pc:picChg>
      </pc:sldChg>
      <pc:sldChg chg="addSp delSp modSp new mod ord setBg delDesignElem">
        <pc:chgData name="Bethann Wilde" userId="24fb2ca5d5dee031" providerId="LiveId" clId="{33E821F5-1A91-4580-8050-CEC4D2338AC2}" dt="2023-06-10T18:42:33.081" v="1423" actId="26606"/>
        <pc:sldMkLst>
          <pc:docMk/>
          <pc:sldMk cId="1644834414" sldId="264"/>
        </pc:sldMkLst>
        <pc:spChg chg="mod">
          <ac:chgData name="Bethann Wilde" userId="24fb2ca5d5dee031" providerId="LiveId" clId="{33E821F5-1A91-4580-8050-CEC4D2338AC2}" dt="2023-06-10T17:12:20.721" v="948" actId="26606"/>
          <ac:spMkLst>
            <pc:docMk/>
            <pc:sldMk cId="1644834414" sldId="264"/>
            <ac:spMk id="2" creationId="{CFCE0837-93B0-7964-7F41-B0A953331003}"/>
          </ac:spMkLst>
        </pc:spChg>
        <pc:spChg chg="mod ord">
          <ac:chgData name="Bethann Wilde" userId="24fb2ca5d5dee031" providerId="LiveId" clId="{33E821F5-1A91-4580-8050-CEC4D2338AC2}" dt="2023-06-10T17:12:20.721" v="948" actId="26606"/>
          <ac:spMkLst>
            <pc:docMk/>
            <pc:sldMk cId="1644834414" sldId="264"/>
            <ac:spMk id="3" creationId="{77255DA6-04A0-48B8-A0A1-0A346130C5EA}"/>
          </ac:spMkLst>
        </pc:spChg>
        <pc:spChg chg="del mod">
          <ac:chgData name="Bethann Wilde" userId="24fb2ca5d5dee031" providerId="LiveId" clId="{33E821F5-1A91-4580-8050-CEC4D2338AC2}" dt="2023-06-08T23:27:40.330" v="606" actId="22"/>
          <ac:spMkLst>
            <pc:docMk/>
            <pc:sldMk cId="1644834414" sldId="264"/>
            <ac:spMk id="4" creationId="{7EDAF99E-6F5B-02D0-744E-2F9CDE13031F}"/>
          </ac:spMkLst>
        </pc:spChg>
        <pc:spChg chg="add">
          <ac:chgData name="Bethann Wilde" userId="24fb2ca5d5dee031" providerId="LiveId" clId="{33E821F5-1A91-4580-8050-CEC4D2338AC2}" dt="2023-06-10T18:42:33.081" v="1423" actId="26606"/>
          <ac:spMkLst>
            <pc:docMk/>
            <pc:sldMk cId="1644834414" sldId="264"/>
            <ac:spMk id="1028" creationId="{49306479-8C4D-4E4A-A330-DFC80A8A01BE}"/>
          </ac:spMkLst>
        </pc:spChg>
        <pc:spChg chg="add">
          <ac:chgData name="Bethann Wilde" userId="24fb2ca5d5dee031" providerId="LiveId" clId="{33E821F5-1A91-4580-8050-CEC4D2338AC2}" dt="2023-06-10T18:42:33.081" v="1423" actId="26606"/>
          <ac:spMkLst>
            <pc:docMk/>
            <pc:sldMk cId="1644834414" sldId="264"/>
            <ac:spMk id="1029" creationId="{84136905-015B-4510-B514-027CBA846BD6}"/>
          </ac:spMkLst>
        </pc:spChg>
        <pc:spChg chg="add">
          <ac:chgData name="Bethann Wilde" userId="24fb2ca5d5dee031" providerId="LiveId" clId="{33E821F5-1A91-4580-8050-CEC4D2338AC2}" dt="2023-06-10T18:42:33.081" v="1423" actId="26606"/>
          <ac:spMkLst>
            <pc:docMk/>
            <pc:sldMk cId="1644834414" sldId="264"/>
            <ac:spMk id="1030" creationId="{36CD0F97-2E5B-4E84-8544-EB24DED10446}"/>
          </ac:spMkLst>
        </pc:spChg>
        <pc:spChg chg="add del">
          <ac:chgData name="Bethann Wilde" userId="24fb2ca5d5dee031" providerId="LiveId" clId="{33E821F5-1A91-4580-8050-CEC4D2338AC2}" dt="2023-06-10T17:12:06.660" v="945" actId="26606"/>
          <ac:spMkLst>
            <pc:docMk/>
            <pc:sldMk cId="1644834414" sldId="264"/>
            <ac:spMk id="1031" creationId="{49306479-8C4D-4E4A-A330-DFC80A8A01BE}"/>
          </ac:spMkLst>
        </pc:spChg>
        <pc:spChg chg="add">
          <ac:chgData name="Bethann Wilde" userId="24fb2ca5d5dee031" providerId="LiveId" clId="{33E821F5-1A91-4580-8050-CEC4D2338AC2}" dt="2023-06-10T18:42:33.081" v="1423" actId="26606"/>
          <ac:spMkLst>
            <pc:docMk/>
            <pc:sldMk cId="1644834414" sldId="264"/>
            <ac:spMk id="1032" creationId="{A67FFD73-5996-479A-B8EB-EBA3DECC089A}"/>
          </ac:spMkLst>
        </pc:spChg>
        <pc:spChg chg="add del">
          <ac:chgData name="Bethann Wilde" userId="24fb2ca5d5dee031" providerId="LiveId" clId="{33E821F5-1A91-4580-8050-CEC4D2338AC2}" dt="2023-06-10T17:12:06.660" v="945" actId="26606"/>
          <ac:spMkLst>
            <pc:docMk/>
            <pc:sldMk cId="1644834414" sldId="264"/>
            <ac:spMk id="1033" creationId="{84136905-015B-4510-B514-027CBA846BD6}"/>
          </ac:spMkLst>
        </pc:spChg>
        <pc:spChg chg="add del">
          <ac:chgData name="Bethann Wilde" userId="24fb2ca5d5dee031" providerId="LiveId" clId="{33E821F5-1A91-4580-8050-CEC4D2338AC2}" dt="2023-06-10T17:12:06.660" v="945" actId="26606"/>
          <ac:spMkLst>
            <pc:docMk/>
            <pc:sldMk cId="1644834414" sldId="264"/>
            <ac:spMk id="1035" creationId="{36CD0F97-2E5B-4E84-8544-EB24DED10446}"/>
          </ac:spMkLst>
        </pc:spChg>
        <pc:spChg chg="add del">
          <ac:chgData name="Bethann Wilde" userId="24fb2ca5d5dee031" providerId="LiveId" clId="{33E821F5-1A91-4580-8050-CEC4D2338AC2}" dt="2023-06-10T17:12:06.660" v="945" actId="26606"/>
          <ac:spMkLst>
            <pc:docMk/>
            <pc:sldMk cId="1644834414" sldId="264"/>
            <ac:spMk id="1037" creationId="{3B272257-593A-402F-88FA-F1DECD9E3FC4}"/>
          </ac:spMkLst>
        </pc:spChg>
        <pc:spChg chg="add del">
          <ac:chgData name="Bethann Wilde" userId="24fb2ca5d5dee031" providerId="LiveId" clId="{33E821F5-1A91-4580-8050-CEC4D2338AC2}" dt="2023-06-10T17:12:20.696" v="947" actId="26606"/>
          <ac:spMkLst>
            <pc:docMk/>
            <pc:sldMk cId="1644834414" sldId="264"/>
            <ac:spMk id="1039" creationId="{49306479-8C4D-4E4A-A330-DFC80A8A01BE}"/>
          </ac:spMkLst>
        </pc:spChg>
        <pc:spChg chg="add del">
          <ac:chgData name="Bethann Wilde" userId="24fb2ca5d5dee031" providerId="LiveId" clId="{33E821F5-1A91-4580-8050-CEC4D2338AC2}" dt="2023-06-10T17:12:20.696" v="947" actId="26606"/>
          <ac:spMkLst>
            <pc:docMk/>
            <pc:sldMk cId="1644834414" sldId="264"/>
            <ac:spMk id="1040" creationId="{84136905-015B-4510-B514-027CBA846BD6}"/>
          </ac:spMkLst>
        </pc:spChg>
        <pc:spChg chg="add del">
          <ac:chgData name="Bethann Wilde" userId="24fb2ca5d5dee031" providerId="LiveId" clId="{33E821F5-1A91-4580-8050-CEC4D2338AC2}" dt="2023-06-10T18:39:47.774" v="1408"/>
          <ac:spMkLst>
            <pc:docMk/>
            <pc:sldMk cId="1644834414" sldId="264"/>
            <ac:spMk id="1042" creationId="{49306479-8C4D-4E4A-A330-DFC80A8A01BE}"/>
          </ac:spMkLst>
        </pc:spChg>
        <pc:spChg chg="add del">
          <ac:chgData name="Bethann Wilde" userId="24fb2ca5d5dee031" providerId="LiveId" clId="{33E821F5-1A91-4580-8050-CEC4D2338AC2}" dt="2023-06-10T18:39:47.774" v="1408"/>
          <ac:spMkLst>
            <pc:docMk/>
            <pc:sldMk cId="1644834414" sldId="264"/>
            <ac:spMk id="1043" creationId="{84136905-015B-4510-B514-027CBA846BD6}"/>
          </ac:spMkLst>
        </pc:spChg>
        <pc:spChg chg="add del">
          <ac:chgData name="Bethann Wilde" userId="24fb2ca5d5dee031" providerId="LiveId" clId="{33E821F5-1A91-4580-8050-CEC4D2338AC2}" dt="2023-06-10T18:39:47.774" v="1408"/>
          <ac:spMkLst>
            <pc:docMk/>
            <pc:sldMk cId="1644834414" sldId="264"/>
            <ac:spMk id="1044" creationId="{36CD0F97-2E5B-4E84-8544-EB24DED10446}"/>
          </ac:spMkLst>
        </pc:spChg>
        <pc:spChg chg="add del">
          <ac:chgData name="Bethann Wilde" userId="24fb2ca5d5dee031" providerId="LiveId" clId="{33E821F5-1A91-4580-8050-CEC4D2338AC2}" dt="2023-06-10T18:39:47.774" v="1408"/>
          <ac:spMkLst>
            <pc:docMk/>
            <pc:sldMk cId="1644834414" sldId="264"/>
            <ac:spMk id="1045" creationId="{A67FFD73-5996-479A-B8EB-EBA3DECC089A}"/>
          </ac:spMkLst>
        </pc:spChg>
        <pc:picChg chg="add del mod">
          <ac:chgData name="Bethann Wilde" userId="24fb2ca5d5dee031" providerId="LiveId" clId="{33E821F5-1A91-4580-8050-CEC4D2338AC2}" dt="2023-06-08T23:22:24.272" v="601" actId="478"/>
          <ac:picMkLst>
            <pc:docMk/>
            <pc:sldMk cId="1644834414" sldId="264"/>
            <ac:picMk id="5" creationId="{F4AF4E62-15B1-F653-1A7A-6743241F5F17}"/>
          </ac:picMkLst>
        </pc:picChg>
        <pc:picChg chg="add mod ord">
          <ac:chgData name="Bethann Wilde" userId="24fb2ca5d5dee031" providerId="LiveId" clId="{33E821F5-1A91-4580-8050-CEC4D2338AC2}" dt="2023-06-10T18:42:33.081" v="1423" actId="26606"/>
          <ac:picMkLst>
            <pc:docMk/>
            <pc:sldMk cId="1644834414" sldId="264"/>
            <ac:picMk id="7" creationId="{213344A2-59A1-BF4C-3146-A14DE0C87749}"/>
          </ac:picMkLst>
        </pc:picChg>
        <pc:picChg chg="add mod">
          <ac:chgData name="Bethann Wilde" userId="24fb2ca5d5dee031" providerId="LiveId" clId="{33E821F5-1A91-4580-8050-CEC4D2338AC2}" dt="2023-06-10T18:42:33.081" v="1423" actId="26606"/>
          <ac:picMkLst>
            <pc:docMk/>
            <pc:sldMk cId="1644834414" sldId="264"/>
            <ac:picMk id="1026" creationId="{348E0327-E6B1-FAC0-ACA4-E0EBCF88CA5C}"/>
          </ac:picMkLst>
        </pc:picChg>
      </pc:sldChg>
      <pc:sldChg chg="addSp delSp modSp new mod setBg delDesignElem">
        <pc:chgData name="Bethann Wilde" userId="24fb2ca5d5dee031" providerId="LiveId" clId="{33E821F5-1A91-4580-8050-CEC4D2338AC2}" dt="2023-06-10T18:42:55.583" v="1426" actId="26606"/>
        <pc:sldMkLst>
          <pc:docMk/>
          <pc:sldMk cId="2834790090" sldId="265"/>
        </pc:sldMkLst>
        <pc:spChg chg="mod">
          <ac:chgData name="Bethann Wilde" userId="24fb2ca5d5dee031" providerId="LiveId" clId="{33E821F5-1A91-4580-8050-CEC4D2338AC2}" dt="2023-06-10T18:42:55.567" v="1425" actId="26606"/>
          <ac:spMkLst>
            <pc:docMk/>
            <pc:sldMk cId="2834790090" sldId="265"/>
            <ac:spMk id="2" creationId="{54BAC91B-4BDE-73A0-69B0-30497B8A3E67}"/>
          </ac:spMkLst>
        </pc:spChg>
        <pc:spChg chg="mod ord">
          <ac:chgData name="Bethann Wilde" userId="24fb2ca5d5dee031" providerId="LiveId" clId="{33E821F5-1A91-4580-8050-CEC4D2338AC2}" dt="2023-06-10T18:42:55.583" v="1426" actId="26606"/>
          <ac:spMkLst>
            <pc:docMk/>
            <pc:sldMk cId="2834790090" sldId="265"/>
            <ac:spMk id="3" creationId="{40FB299B-BFE7-908B-ED28-FF30B0CFCED8}"/>
          </ac:spMkLst>
        </pc:spChg>
        <pc:spChg chg="add del mod">
          <ac:chgData name="Bethann Wilde" userId="24fb2ca5d5dee031" providerId="LiveId" clId="{33E821F5-1A91-4580-8050-CEC4D2338AC2}" dt="2023-06-08T23:34:16.568" v="616" actId="22"/>
          <ac:spMkLst>
            <pc:docMk/>
            <pc:sldMk cId="2834790090" sldId="265"/>
            <ac:spMk id="4" creationId="{2469077E-60F4-BF21-66A6-D57D7DFA790F}"/>
          </ac:spMkLst>
        </pc:spChg>
        <pc:spChg chg="add del mod">
          <ac:chgData name="Bethann Wilde" userId="24fb2ca5d5dee031" providerId="LiveId" clId="{33E821F5-1A91-4580-8050-CEC4D2338AC2}" dt="2023-06-08T00:47:28.688" v="510"/>
          <ac:spMkLst>
            <pc:docMk/>
            <pc:sldMk cId="2834790090" sldId="265"/>
            <ac:spMk id="6" creationId="{EAD0FFB0-CFC7-4B6D-3104-CADEF26411A3}"/>
          </ac:spMkLst>
        </pc:spChg>
        <pc:spChg chg="add del">
          <ac:chgData name="Bethann Wilde" userId="24fb2ca5d5dee031" providerId="LiveId" clId="{33E821F5-1A91-4580-8050-CEC4D2338AC2}" dt="2023-06-10T18:42:55.567" v="1425" actId="26606"/>
          <ac:spMkLst>
            <pc:docMk/>
            <pc:sldMk cId="2834790090" sldId="265"/>
            <ac:spMk id="8" creationId="{49306479-8C4D-4E4A-A330-DFC80A8A01BE}"/>
          </ac:spMkLst>
        </pc:spChg>
        <pc:spChg chg="add del">
          <ac:chgData name="Bethann Wilde" userId="24fb2ca5d5dee031" providerId="LiveId" clId="{33E821F5-1A91-4580-8050-CEC4D2338AC2}" dt="2023-06-10T18:42:55.567" v="1425" actId="26606"/>
          <ac:spMkLst>
            <pc:docMk/>
            <pc:sldMk cId="2834790090" sldId="265"/>
            <ac:spMk id="9" creationId="{84136905-015B-4510-B514-027CBA846BD6}"/>
          </ac:spMkLst>
        </pc:spChg>
        <pc:spChg chg="add del">
          <ac:chgData name="Bethann Wilde" userId="24fb2ca5d5dee031" providerId="LiveId" clId="{33E821F5-1A91-4580-8050-CEC4D2338AC2}" dt="2023-06-10T18:42:55.567" v="1425" actId="26606"/>
          <ac:spMkLst>
            <pc:docMk/>
            <pc:sldMk cId="2834790090" sldId="265"/>
            <ac:spMk id="10" creationId="{36CD0F97-2E5B-4E84-8544-EB24DED10446}"/>
          </ac:spMkLst>
        </pc:spChg>
        <pc:spChg chg="add del">
          <ac:chgData name="Bethann Wilde" userId="24fb2ca5d5dee031" providerId="LiveId" clId="{33E821F5-1A91-4580-8050-CEC4D2338AC2}" dt="2023-06-10T18:39:47.774" v="1408"/>
          <ac:spMkLst>
            <pc:docMk/>
            <pc:sldMk cId="2834790090" sldId="265"/>
            <ac:spMk id="11" creationId="{49306479-8C4D-4E4A-A330-DFC80A8A01BE}"/>
          </ac:spMkLst>
        </pc:spChg>
        <pc:spChg chg="add del">
          <ac:chgData name="Bethann Wilde" userId="24fb2ca5d5dee031" providerId="LiveId" clId="{33E821F5-1A91-4580-8050-CEC4D2338AC2}" dt="2023-06-10T18:42:55.567" v="1425" actId="26606"/>
          <ac:spMkLst>
            <pc:docMk/>
            <pc:sldMk cId="2834790090" sldId="265"/>
            <ac:spMk id="12" creationId="{EF37EE88-E359-4E69-A072-9959A84E1110}"/>
          </ac:spMkLst>
        </pc:spChg>
        <pc:spChg chg="add del">
          <ac:chgData name="Bethann Wilde" userId="24fb2ca5d5dee031" providerId="LiveId" clId="{33E821F5-1A91-4580-8050-CEC4D2338AC2}" dt="2023-06-10T18:39:47.774" v="1408"/>
          <ac:spMkLst>
            <pc:docMk/>
            <pc:sldMk cId="2834790090" sldId="265"/>
            <ac:spMk id="13" creationId="{84136905-015B-4510-B514-027CBA846BD6}"/>
          </ac:spMkLst>
        </pc:spChg>
        <pc:spChg chg="add">
          <ac:chgData name="Bethann Wilde" userId="24fb2ca5d5dee031" providerId="LiveId" clId="{33E821F5-1A91-4580-8050-CEC4D2338AC2}" dt="2023-06-10T18:42:55.583" v="1426" actId="26606"/>
          <ac:spMkLst>
            <pc:docMk/>
            <pc:sldMk cId="2834790090" sldId="265"/>
            <ac:spMk id="14" creationId="{49306479-8C4D-4E4A-A330-DFC80A8A01BE}"/>
          </ac:spMkLst>
        </pc:spChg>
        <pc:spChg chg="add del">
          <ac:chgData name="Bethann Wilde" userId="24fb2ca5d5dee031" providerId="LiveId" clId="{33E821F5-1A91-4580-8050-CEC4D2338AC2}" dt="2023-06-10T18:39:47.774" v="1408"/>
          <ac:spMkLst>
            <pc:docMk/>
            <pc:sldMk cId="2834790090" sldId="265"/>
            <ac:spMk id="15" creationId="{36CD0F97-2E5B-4E84-8544-EB24DED10446}"/>
          </ac:spMkLst>
        </pc:spChg>
        <pc:spChg chg="add">
          <ac:chgData name="Bethann Wilde" userId="24fb2ca5d5dee031" providerId="LiveId" clId="{33E821F5-1A91-4580-8050-CEC4D2338AC2}" dt="2023-06-10T18:42:55.583" v="1426" actId="26606"/>
          <ac:spMkLst>
            <pc:docMk/>
            <pc:sldMk cId="2834790090" sldId="265"/>
            <ac:spMk id="16" creationId="{84136905-015B-4510-B514-027CBA846BD6}"/>
          </ac:spMkLst>
        </pc:spChg>
        <pc:spChg chg="add del">
          <ac:chgData name="Bethann Wilde" userId="24fb2ca5d5dee031" providerId="LiveId" clId="{33E821F5-1A91-4580-8050-CEC4D2338AC2}" dt="2023-06-10T18:39:47.774" v="1408"/>
          <ac:spMkLst>
            <pc:docMk/>
            <pc:sldMk cId="2834790090" sldId="265"/>
            <ac:spMk id="17" creationId="{18E670AF-873F-44DB-9862-796E652EECDB}"/>
          </ac:spMkLst>
        </pc:spChg>
        <pc:spChg chg="add">
          <ac:chgData name="Bethann Wilde" userId="24fb2ca5d5dee031" providerId="LiveId" clId="{33E821F5-1A91-4580-8050-CEC4D2338AC2}" dt="2023-06-10T18:42:55.583" v="1426" actId="26606"/>
          <ac:spMkLst>
            <pc:docMk/>
            <pc:sldMk cId="2834790090" sldId="265"/>
            <ac:spMk id="18" creationId="{36CD0F97-2E5B-4E84-8544-EB24DED10446}"/>
          </ac:spMkLst>
        </pc:spChg>
        <pc:spChg chg="add">
          <ac:chgData name="Bethann Wilde" userId="24fb2ca5d5dee031" providerId="LiveId" clId="{33E821F5-1A91-4580-8050-CEC4D2338AC2}" dt="2023-06-10T18:42:55.583" v="1426" actId="26606"/>
          <ac:spMkLst>
            <pc:docMk/>
            <pc:sldMk cId="2834790090" sldId="265"/>
            <ac:spMk id="19" creationId="{867738BA-6281-40B8-B775-410D49E724D0}"/>
          </ac:spMkLst>
        </pc:spChg>
        <pc:graphicFrameChg chg="add del mod">
          <ac:chgData name="Bethann Wilde" userId="24fb2ca5d5dee031" providerId="LiveId" clId="{33E821F5-1A91-4580-8050-CEC4D2338AC2}" dt="2023-06-08T00:47:28.688" v="510"/>
          <ac:graphicFrameMkLst>
            <pc:docMk/>
            <pc:sldMk cId="2834790090" sldId="265"/>
            <ac:graphicFrameMk id="5" creationId="{F2F2D721-8A72-0FF6-CD4B-969FFD5F35D5}"/>
          </ac:graphicFrameMkLst>
        </pc:graphicFrameChg>
        <pc:picChg chg="add mod ord">
          <ac:chgData name="Bethann Wilde" userId="24fb2ca5d5dee031" providerId="LiveId" clId="{33E821F5-1A91-4580-8050-CEC4D2338AC2}" dt="2023-06-10T18:42:55.583" v="1426" actId="26606"/>
          <ac:picMkLst>
            <pc:docMk/>
            <pc:sldMk cId="2834790090" sldId="265"/>
            <ac:picMk id="6" creationId="{6536A916-9183-EE4E-28DF-7BF874B63B2C}"/>
          </ac:picMkLst>
        </pc:picChg>
      </pc:sldChg>
      <pc:sldChg chg="addSp delSp modSp new mod">
        <pc:chgData name="Bethann Wilde" userId="24fb2ca5d5dee031" providerId="LiveId" clId="{33E821F5-1A91-4580-8050-CEC4D2338AC2}" dt="2023-06-10T19:09:25.561" v="1499" actId="1076"/>
        <pc:sldMkLst>
          <pc:docMk/>
          <pc:sldMk cId="42658032" sldId="266"/>
        </pc:sldMkLst>
        <pc:spChg chg="mod">
          <ac:chgData name="Bethann Wilde" userId="24fb2ca5d5dee031" providerId="LiveId" clId="{33E821F5-1A91-4580-8050-CEC4D2338AC2}" dt="2023-06-10T18:42:24.499" v="1422"/>
          <ac:spMkLst>
            <pc:docMk/>
            <pc:sldMk cId="42658032" sldId="266"/>
            <ac:spMk id="2" creationId="{2D92FC7A-8B8B-ED2B-4254-30C013EA5308}"/>
          </ac:spMkLst>
        </pc:spChg>
        <pc:spChg chg="mod">
          <ac:chgData name="Bethann Wilde" userId="24fb2ca5d5dee031" providerId="LiveId" clId="{33E821F5-1A91-4580-8050-CEC4D2338AC2}" dt="2023-06-10T18:54:02.006" v="1474" actId="6549"/>
          <ac:spMkLst>
            <pc:docMk/>
            <pc:sldMk cId="42658032" sldId="266"/>
            <ac:spMk id="3" creationId="{A01DA075-36AA-1D1D-4846-1064ED9F6885}"/>
          </ac:spMkLst>
        </pc:spChg>
        <pc:spChg chg="del mod">
          <ac:chgData name="Bethann Wilde" userId="24fb2ca5d5dee031" providerId="LiveId" clId="{33E821F5-1A91-4580-8050-CEC4D2338AC2}" dt="2023-06-10T19:06:10.591" v="1476" actId="22"/>
          <ac:spMkLst>
            <pc:docMk/>
            <pc:sldMk cId="42658032" sldId="266"/>
            <ac:spMk id="4" creationId="{CDAC1C07-92C3-7185-C0A8-B2B6E5518B7E}"/>
          </ac:spMkLst>
        </pc:spChg>
        <pc:picChg chg="add mod ord">
          <ac:chgData name="Bethann Wilde" userId="24fb2ca5d5dee031" providerId="LiveId" clId="{33E821F5-1A91-4580-8050-CEC4D2338AC2}" dt="2023-06-10T19:09:25.561" v="1499" actId="1076"/>
          <ac:picMkLst>
            <pc:docMk/>
            <pc:sldMk cId="42658032" sldId="266"/>
            <ac:picMk id="6" creationId="{E606B8BB-77BB-93F5-038F-8E584FD096D3}"/>
          </ac:picMkLst>
        </pc:picChg>
        <pc:picChg chg="add mod modCrop">
          <ac:chgData name="Bethann Wilde" userId="24fb2ca5d5dee031" providerId="LiveId" clId="{33E821F5-1A91-4580-8050-CEC4D2338AC2}" dt="2023-06-10T19:08:14.795" v="1492" actId="1037"/>
          <ac:picMkLst>
            <pc:docMk/>
            <pc:sldMk cId="42658032" sldId="266"/>
            <ac:picMk id="8" creationId="{BDEC93D8-794E-3D9D-6CEA-CE1FBA94CDAB}"/>
          </ac:picMkLst>
        </pc:picChg>
        <pc:picChg chg="add mod">
          <ac:chgData name="Bethann Wilde" userId="24fb2ca5d5dee031" providerId="LiveId" clId="{33E821F5-1A91-4580-8050-CEC4D2338AC2}" dt="2023-06-10T19:09:22.242" v="1498" actId="1076"/>
          <ac:picMkLst>
            <pc:docMk/>
            <pc:sldMk cId="42658032" sldId="266"/>
            <ac:picMk id="9" creationId="{80D69B0B-8FD9-FC1C-62BB-77F9DA3302BF}"/>
          </ac:picMkLst>
        </pc:picChg>
      </pc:sldChg>
      <pc:sldChg chg="addSp delSp modSp new mod setBg delDesignElem">
        <pc:chgData name="Bethann Wilde" userId="24fb2ca5d5dee031" providerId="LiveId" clId="{33E821F5-1A91-4580-8050-CEC4D2338AC2}" dt="2023-06-10T18:43:12.838" v="1434" actId="27636"/>
        <pc:sldMkLst>
          <pc:docMk/>
          <pc:sldMk cId="3865918781" sldId="267"/>
        </pc:sldMkLst>
        <pc:spChg chg="mod">
          <ac:chgData name="Bethann Wilde" userId="24fb2ca5d5dee031" providerId="LiveId" clId="{33E821F5-1A91-4580-8050-CEC4D2338AC2}" dt="2023-06-10T18:43:12.818" v="1433" actId="26606"/>
          <ac:spMkLst>
            <pc:docMk/>
            <pc:sldMk cId="3865918781" sldId="267"/>
            <ac:spMk id="2" creationId="{35A84A2E-DCA0-940C-F0C5-458D7C04B99B}"/>
          </ac:spMkLst>
        </pc:spChg>
        <pc:spChg chg="add del">
          <ac:chgData name="Bethann Wilde" userId="24fb2ca5d5dee031" providerId="LiveId" clId="{33E821F5-1A91-4580-8050-CEC4D2338AC2}" dt="2023-06-10T17:11:38.200" v="943" actId="26606"/>
          <ac:spMkLst>
            <pc:docMk/>
            <pc:sldMk cId="3865918781" sldId="267"/>
            <ac:spMk id="3" creationId="{DED0685E-57FC-1BAF-63F8-DAF7ABB3FE3C}"/>
          </ac:spMkLst>
        </pc:spChg>
        <pc:spChg chg="del mod">
          <ac:chgData name="Bethann Wilde" userId="24fb2ca5d5dee031" providerId="LiveId" clId="{33E821F5-1A91-4580-8050-CEC4D2338AC2}" dt="2023-06-10T17:10:44.437" v="932" actId="22"/>
          <ac:spMkLst>
            <pc:docMk/>
            <pc:sldMk cId="3865918781" sldId="267"/>
            <ac:spMk id="4" creationId="{145F2A55-170A-CC4D-CC33-E65684CF79E7}"/>
          </ac:spMkLst>
        </pc:spChg>
        <pc:spChg chg="add del">
          <ac:chgData name="Bethann Wilde" userId="24fb2ca5d5dee031" providerId="LiveId" clId="{33E821F5-1A91-4580-8050-CEC4D2338AC2}" dt="2023-06-10T17:10:58.447" v="934" actId="26606"/>
          <ac:spMkLst>
            <pc:docMk/>
            <pc:sldMk cId="3865918781" sldId="267"/>
            <ac:spMk id="11" creationId="{49306479-8C4D-4E4A-A330-DFC80A8A01BE}"/>
          </ac:spMkLst>
        </pc:spChg>
        <pc:spChg chg="add del">
          <ac:chgData name="Bethann Wilde" userId="24fb2ca5d5dee031" providerId="LiveId" clId="{33E821F5-1A91-4580-8050-CEC4D2338AC2}" dt="2023-06-10T17:10:58.447" v="934" actId="26606"/>
          <ac:spMkLst>
            <pc:docMk/>
            <pc:sldMk cId="3865918781" sldId="267"/>
            <ac:spMk id="13" creationId="{4843B56B-DD63-40AB-85E1-E18901E137B6}"/>
          </ac:spMkLst>
        </pc:spChg>
        <pc:spChg chg="add del">
          <ac:chgData name="Bethann Wilde" userId="24fb2ca5d5dee031" providerId="LiveId" clId="{33E821F5-1A91-4580-8050-CEC4D2338AC2}" dt="2023-06-10T17:10:58.447" v="934" actId="26606"/>
          <ac:spMkLst>
            <pc:docMk/>
            <pc:sldMk cId="3865918781" sldId="267"/>
            <ac:spMk id="15" creationId="{419344E4-CB02-427C-9FF0-E06375167953}"/>
          </ac:spMkLst>
        </pc:spChg>
        <pc:spChg chg="add del">
          <ac:chgData name="Bethann Wilde" userId="24fb2ca5d5dee031" providerId="LiveId" clId="{33E821F5-1A91-4580-8050-CEC4D2338AC2}" dt="2023-06-10T17:10:58.447" v="934" actId="26606"/>
          <ac:spMkLst>
            <pc:docMk/>
            <pc:sldMk cId="3865918781" sldId="267"/>
            <ac:spMk id="17" creationId="{220E33D0-A190-4F8A-9DB6-C531C95CA02D}"/>
          </ac:spMkLst>
        </pc:spChg>
        <pc:spChg chg="add del">
          <ac:chgData name="Bethann Wilde" userId="24fb2ca5d5dee031" providerId="LiveId" clId="{33E821F5-1A91-4580-8050-CEC4D2338AC2}" dt="2023-06-10T17:11:14.187" v="936" actId="26606"/>
          <ac:spMkLst>
            <pc:docMk/>
            <pc:sldMk cId="3865918781" sldId="267"/>
            <ac:spMk id="19" creationId="{49306479-8C4D-4E4A-A330-DFC80A8A01BE}"/>
          </ac:spMkLst>
        </pc:spChg>
        <pc:spChg chg="add del">
          <ac:chgData name="Bethann Wilde" userId="24fb2ca5d5dee031" providerId="LiveId" clId="{33E821F5-1A91-4580-8050-CEC4D2338AC2}" dt="2023-06-10T17:11:14.187" v="936" actId="26606"/>
          <ac:spMkLst>
            <pc:docMk/>
            <pc:sldMk cId="3865918781" sldId="267"/>
            <ac:spMk id="20" creationId="{84136905-015B-4510-B514-027CBA846BD6}"/>
          </ac:spMkLst>
        </pc:spChg>
        <pc:spChg chg="add del">
          <ac:chgData name="Bethann Wilde" userId="24fb2ca5d5dee031" providerId="LiveId" clId="{33E821F5-1A91-4580-8050-CEC4D2338AC2}" dt="2023-06-10T17:11:14.187" v="936" actId="26606"/>
          <ac:spMkLst>
            <pc:docMk/>
            <pc:sldMk cId="3865918781" sldId="267"/>
            <ac:spMk id="21" creationId="{DED0685E-57FC-1BAF-63F8-DAF7ABB3FE3C}"/>
          </ac:spMkLst>
        </pc:spChg>
        <pc:spChg chg="add del">
          <ac:chgData name="Bethann Wilde" userId="24fb2ca5d5dee031" providerId="LiveId" clId="{33E821F5-1A91-4580-8050-CEC4D2338AC2}" dt="2023-06-10T17:11:21.787" v="938" actId="26606"/>
          <ac:spMkLst>
            <pc:docMk/>
            <pc:sldMk cId="3865918781" sldId="267"/>
            <ac:spMk id="23" creationId="{49306479-8C4D-4E4A-A330-DFC80A8A01BE}"/>
          </ac:spMkLst>
        </pc:spChg>
        <pc:spChg chg="add del">
          <ac:chgData name="Bethann Wilde" userId="24fb2ca5d5dee031" providerId="LiveId" clId="{33E821F5-1A91-4580-8050-CEC4D2338AC2}" dt="2023-06-10T17:11:21.787" v="938" actId="26606"/>
          <ac:spMkLst>
            <pc:docMk/>
            <pc:sldMk cId="3865918781" sldId="267"/>
            <ac:spMk id="24" creationId="{84136905-015B-4510-B514-027CBA846BD6}"/>
          </ac:spMkLst>
        </pc:spChg>
        <pc:spChg chg="add del">
          <ac:chgData name="Bethann Wilde" userId="24fb2ca5d5dee031" providerId="LiveId" clId="{33E821F5-1A91-4580-8050-CEC4D2338AC2}" dt="2023-06-10T17:11:21.787" v="938" actId="26606"/>
          <ac:spMkLst>
            <pc:docMk/>
            <pc:sldMk cId="3865918781" sldId="267"/>
            <ac:spMk id="25" creationId="{36CD0F97-2E5B-4E84-8544-EB24DED10446}"/>
          </ac:spMkLst>
        </pc:spChg>
        <pc:spChg chg="add del">
          <ac:chgData name="Bethann Wilde" userId="24fb2ca5d5dee031" providerId="LiveId" clId="{33E821F5-1A91-4580-8050-CEC4D2338AC2}" dt="2023-06-10T17:11:21.787" v="938" actId="26606"/>
          <ac:spMkLst>
            <pc:docMk/>
            <pc:sldMk cId="3865918781" sldId="267"/>
            <ac:spMk id="26" creationId="{3B272257-593A-402F-88FA-F1DECD9E3FC4}"/>
          </ac:spMkLst>
        </pc:spChg>
        <pc:spChg chg="add del">
          <ac:chgData name="Bethann Wilde" userId="24fb2ca5d5dee031" providerId="LiveId" clId="{33E821F5-1A91-4580-8050-CEC4D2338AC2}" dt="2023-06-10T17:11:21.787" v="938" actId="26606"/>
          <ac:spMkLst>
            <pc:docMk/>
            <pc:sldMk cId="3865918781" sldId="267"/>
            <ac:spMk id="27" creationId="{DED0685E-57FC-1BAF-63F8-DAF7ABB3FE3C}"/>
          </ac:spMkLst>
        </pc:spChg>
        <pc:spChg chg="add del">
          <ac:chgData name="Bethann Wilde" userId="24fb2ca5d5dee031" providerId="LiveId" clId="{33E821F5-1A91-4580-8050-CEC4D2338AC2}" dt="2023-06-10T17:11:31.596" v="940" actId="26606"/>
          <ac:spMkLst>
            <pc:docMk/>
            <pc:sldMk cId="3865918781" sldId="267"/>
            <ac:spMk id="29" creationId="{49306479-8C4D-4E4A-A330-DFC80A8A01BE}"/>
          </ac:spMkLst>
        </pc:spChg>
        <pc:spChg chg="add del">
          <ac:chgData name="Bethann Wilde" userId="24fb2ca5d5dee031" providerId="LiveId" clId="{33E821F5-1A91-4580-8050-CEC4D2338AC2}" dt="2023-06-10T17:11:31.596" v="940" actId="26606"/>
          <ac:spMkLst>
            <pc:docMk/>
            <pc:sldMk cId="3865918781" sldId="267"/>
            <ac:spMk id="30" creationId="{84136905-015B-4510-B514-027CBA846BD6}"/>
          </ac:spMkLst>
        </pc:spChg>
        <pc:spChg chg="add del">
          <ac:chgData name="Bethann Wilde" userId="24fb2ca5d5dee031" providerId="LiveId" clId="{33E821F5-1A91-4580-8050-CEC4D2338AC2}" dt="2023-06-10T17:11:31.596" v="940" actId="26606"/>
          <ac:spMkLst>
            <pc:docMk/>
            <pc:sldMk cId="3865918781" sldId="267"/>
            <ac:spMk id="31" creationId="{36CD0F97-2E5B-4E84-8544-EB24DED10446}"/>
          </ac:spMkLst>
        </pc:spChg>
        <pc:spChg chg="add del">
          <ac:chgData name="Bethann Wilde" userId="24fb2ca5d5dee031" providerId="LiveId" clId="{33E821F5-1A91-4580-8050-CEC4D2338AC2}" dt="2023-06-10T17:11:31.596" v="940" actId="26606"/>
          <ac:spMkLst>
            <pc:docMk/>
            <pc:sldMk cId="3865918781" sldId="267"/>
            <ac:spMk id="32" creationId="{EF37EE88-E359-4E69-A072-9959A84E1110}"/>
          </ac:spMkLst>
        </pc:spChg>
        <pc:spChg chg="add del">
          <ac:chgData name="Bethann Wilde" userId="24fb2ca5d5dee031" providerId="LiveId" clId="{33E821F5-1A91-4580-8050-CEC4D2338AC2}" dt="2023-06-10T17:11:31.596" v="940" actId="26606"/>
          <ac:spMkLst>
            <pc:docMk/>
            <pc:sldMk cId="3865918781" sldId="267"/>
            <ac:spMk id="33" creationId="{DED0685E-57FC-1BAF-63F8-DAF7ABB3FE3C}"/>
          </ac:spMkLst>
        </pc:spChg>
        <pc:spChg chg="add del">
          <ac:chgData name="Bethann Wilde" userId="24fb2ca5d5dee031" providerId="LiveId" clId="{33E821F5-1A91-4580-8050-CEC4D2338AC2}" dt="2023-06-10T17:11:38.178" v="942" actId="26606"/>
          <ac:spMkLst>
            <pc:docMk/>
            <pc:sldMk cId="3865918781" sldId="267"/>
            <ac:spMk id="35" creationId="{49306479-8C4D-4E4A-A330-DFC80A8A01BE}"/>
          </ac:spMkLst>
        </pc:spChg>
        <pc:spChg chg="add del">
          <ac:chgData name="Bethann Wilde" userId="24fb2ca5d5dee031" providerId="LiveId" clId="{33E821F5-1A91-4580-8050-CEC4D2338AC2}" dt="2023-06-10T17:11:38.178" v="942" actId="26606"/>
          <ac:spMkLst>
            <pc:docMk/>
            <pc:sldMk cId="3865918781" sldId="267"/>
            <ac:spMk id="36" creationId="{84136905-015B-4510-B514-027CBA846BD6}"/>
          </ac:spMkLst>
        </pc:spChg>
        <pc:spChg chg="add del">
          <ac:chgData name="Bethann Wilde" userId="24fb2ca5d5dee031" providerId="LiveId" clId="{33E821F5-1A91-4580-8050-CEC4D2338AC2}" dt="2023-06-10T17:11:38.178" v="942" actId="26606"/>
          <ac:spMkLst>
            <pc:docMk/>
            <pc:sldMk cId="3865918781" sldId="267"/>
            <ac:spMk id="37" creationId="{36CD0F97-2E5B-4E84-8544-EB24DED10446}"/>
          </ac:spMkLst>
        </pc:spChg>
        <pc:spChg chg="add del">
          <ac:chgData name="Bethann Wilde" userId="24fb2ca5d5dee031" providerId="LiveId" clId="{33E821F5-1A91-4580-8050-CEC4D2338AC2}" dt="2023-06-10T17:11:38.178" v="942" actId="26606"/>
          <ac:spMkLst>
            <pc:docMk/>
            <pc:sldMk cId="3865918781" sldId="267"/>
            <ac:spMk id="38" creationId="{DB667490-DB81-488B-B0E9-A2D13C48B92B}"/>
          </ac:spMkLst>
        </pc:spChg>
        <pc:spChg chg="add del">
          <ac:chgData name="Bethann Wilde" userId="24fb2ca5d5dee031" providerId="LiveId" clId="{33E821F5-1A91-4580-8050-CEC4D2338AC2}" dt="2023-06-10T17:11:38.178" v="942" actId="26606"/>
          <ac:spMkLst>
            <pc:docMk/>
            <pc:sldMk cId="3865918781" sldId="267"/>
            <ac:spMk id="39" creationId="{DED0685E-57FC-1BAF-63F8-DAF7ABB3FE3C}"/>
          </ac:spMkLst>
        </pc:spChg>
        <pc:spChg chg="add del">
          <ac:chgData name="Bethann Wilde" userId="24fb2ca5d5dee031" providerId="LiveId" clId="{33E821F5-1A91-4580-8050-CEC4D2338AC2}" dt="2023-06-10T18:39:47.774" v="1408"/>
          <ac:spMkLst>
            <pc:docMk/>
            <pc:sldMk cId="3865918781" sldId="267"/>
            <ac:spMk id="41" creationId="{49306479-8C4D-4E4A-A330-DFC80A8A01BE}"/>
          </ac:spMkLst>
        </pc:spChg>
        <pc:spChg chg="add del">
          <ac:chgData name="Bethann Wilde" userId="24fb2ca5d5dee031" providerId="LiveId" clId="{33E821F5-1A91-4580-8050-CEC4D2338AC2}" dt="2023-06-10T18:39:47.774" v="1408"/>
          <ac:spMkLst>
            <pc:docMk/>
            <pc:sldMk cId="3865918781" sldId="267"/>
            <ac:spMk id="42" creationId="{84136905-015B-4510-B514-027CBA846BD6}"/>
          </ac:spMkLst>
        </pc:spChg>
        <pc:spChg chg="add del">
          <ac:chgData name="Bethann Wilde" userId="24fb2ca5d5dee031" providerId="LiveId" clId="{33E821F5-1A91-4580-8050-CEC4D2338AC2}" dt="2023-06-10T18:39:47.774" v="1408"/>
          <ac:spMkLst>
            <pc:docMk/>
            <pc:sldMk cId="3865918781" sldId="267"/>
            <ac:spMk id="43" creationId="{36CD0F97-2E5B-4E84-8544-EB24DED10446}"/>
          </ac:spMkLst>
        </pc:spChg>
        <pc:spChg chg="add del">
          <ac:chgData name="Bethann Wilde" userId="24fb2ca5d5dee031" providerId="LiveId" clId="{33E821F5-1A91-4580-8050-CEC4D2338AC2}" dt="2023-06-10T18:39:47.774" v="1408"/>
          <ac:spMkLst>
            <pc:docMk/>
            <pc:sldMk cId="3865918781" sldId="267"/>
            <ac:spMk id="44" creationId="{18E670AF-873F-44DB-9862-796E652EECDB}"/>
          </ac:spMkLst>
        </pc:spChg>
        <pc:spChg chg="add mod">
          <ac:chgData name="Bethann Wilde" userId="24fb2ca5d5dee031" providerId="LiveId" clId="{33E821F5-1A91-4580-8050-CEC4D2338AC2}" dt="2023-06-10T18:43:12.838" v="1434" actId="27636"/>
          <ac:spMkLst>
            <pc:docMk/>
            <pc:sldMk cId="3865918781" sldId="267"/>
            <ac:spMk id="45" creationId="{DED0685E-57FC-1BAF-63F8-DAF7ABB3FE3C}"/>
          </ac:spMkLst>
        </pc:spChg>
        <pc:spChg chg="add del">
          <ac:chgData name="Bethann Wilde" userId="24fb2ca5d5dee031" providerId="LiveId" clId="{33E821F5-1A91-4580-8050-CEC4D2338AC2}" dt="2023-06-10T18:43:10.710" v="1429" actId="26606"/>
          <ac:spMkLst>
            <pc:docMk/>
            <pc:sldMk cId="3865918781" sldId="267"/>
            <ac:spMk id="50" creationId="{49306479-8C4D-4E4A-A330-DFC80A8A01BE}"/>
          </ac:spMkLst>
        </pc:spChg>
        <pc:spChg chg="add del">
          <ac:chgData name="Bethann Wilde" userId="24fb2ca5d5dee031" providerId="LiveId" clId="{33E821F5-1A91-4580-8050-CEC4D2338AC2}" dt="2023-06-10T18:43:10.710" v="1429" actId="26606"/>
          <ac:spMkLst>
            <pc:docMk/>
            <pc:sldMk cId="3865918781" sldId="267"/>
            <ac:spMk id="52" creationId="{ACEDC033-8DAA-4024-87F5-57430053AE84}"/>
          </ac:spMkLst>
        </pc:spChg>
        <pc:spChg chg="add del">
          <ac:chgData name="Bethann Wilde" userId="24fb2ca5d5dee031" providerId="LiveId" clId="{33E821F5-1A91-4580-8050-CEC4D2338AC2}" dt="2023-06-10T18:43:10.710" v="1429" actId="26606"/>
          <ac:spMkLst>
            <pc:docMk/>
            <pc:sldMk cId="3865918781" sldId="267"/>
            <ac:spMk id="54" creationId="{D584A691-C497-4066-927B-46560195E11F}"/>
          </ac:spMkLst>
        </pc:spChg>
        <pc:spChg chg="add del">
          <ac:chgData name="Bethann Wilde" userId="24fb2ca5d5dee031" providerId="LiveId" clId="{33E821F5-1A91-4580-8050-CEC4D2338AC2}" dt="2023-06-10T18:43:10.710" v="1429" actId="26606"/>
          <ac:spMkLst>
            <pc:docMk/>
            <pc:sldMk cId="3865918781" sldId="267"/>
            <ac:spMk id="56" creationId="{619A6F3B-F0D9-4CB0-B8A1-B84B57852C61}"/>
          </ac:spMkLst>
        </pc:spChg>
        <pc:spChg chg="add del">
          <ac:chgData name="Bethann Wilde" userId="24fb2ca5d5dee031" providerId="LiveId" clId="{33E821F5-1A91-4580-8050-CEC4D2338AC2}" dt="2023-06-10T18:43:12.800" v="1432" actId="26606"/>
          <ac:spMkLst>
            <pc:docMk/>
            <pc:sldMk cId="3865918781" sldId="267"/>
            <ac:spMk id="58" creationId="{49306479-8C4D-4E4A-A330-DFC80A8A01BE}"/>
          </ac:spMkLst>
        </pc:spChg>
        <pc:spChg chg="add del">
          <ac:chgData name="Bethann Wilde" userId="24fb2ca5d5dee031" providerId="LiveId" clId="{33E821F5-1A91-4580-8050-CEC4D2338AC2}" dt="2023-06-10T18:43:12.800" v="1432" actId="26606"/>
          <ac:spMkLst>
            <pc:docMk/>
            <pc:sldMk cId="3865918781" sldId="267"/>
            <ac:spMk id="59" creationId="{ACEDC033-8DAA-4024-87F5-57430053AE84}"/>
          </ac:spMkLst>
        </pc:spChg>
        <pc:spChg chg="add del">
          <ac:chgData name="Bethann Wilde" userId="24fb2ca5d5dee031" providerId="LiveId" clId="{33E821F5-1A91-4580-8050-CEC4D2338AC2}" dt="2023-06-10T18:43:12.800" v="1432" actId="26606"/>
          <ac:spMkLst>
            <pc:docMk/>
            <pc:sldMk cId="3865918781" sldId="267"/>
            <ac:spMk id="60" creationId="{D584A691-C497-4066-927B-46560195E11F}"/>
          </ac:spMkLst>
        </pc:spChg>
        <pc:spChg chg="add del">
          <ac:chgData name="Bethann Wilde" userId="24fb2ca5d5dee031" providerId="LiveId" clId="{33E821F5-1A91-4580-8050-CEC4D2338AC2}" dt="2023-06-10T18:43:12.800" v="1432" actId="26606"/>
          <ac:spMkLst>
            <pc:docMk/>
            <pc:sldMk cId="3865918781" sldId="267"/>
            <ac:spMk id="61" creationId="{619A6F3B-F0D9-4CB0-B8A1-B84B57852C61}"/>
          </ac:spMkLst>
        </pc:spChg>
        <pc:spChg chg="add">
          <ac:chgData name="Bethann Wilde" userId="24fb2ca5d5dee031" providerId="LiveId" clId="{33E821F5-1A91-4580-8050-CEC4D2338AC2}" dt="2023-06-10T18:43:12.818" v="1433" actId="26606"/>
          <ac:spMkLst>
            <pc:docMk/>
            <pc:sldMk cId="3865918781" sldId="267"/>
            <ac:spMk id="63" creationId="{49306479-8C4D-4E4A-A330-DFC80A8A01BE}"/>
          </ac:spMkLst>
        </pc:spChg>
        <pc:spChg chg="add">
          <ac:chgData name="Bethann Wilde" userId="24fb2ca5d5dee031" providerId="LiveId" clId="{33E821F5-1A91-4580-8050-CEC4D2338AC2}" dt="2023-06-10T18:43:12.818" v="1433" actId="26606"/>
          <ac:spMkLst>
            <pc:docMk/>
            <pc:sldMk cId="3865918781" sldId="267"/>
            <ac:spMk id="64" creationId="{ACEDC033-8DAA-4024-87F5-57430053AE84}"/>
          </ac:spMkLst>
        </pc:spChg>
        <pc:spChg chg="add">
          <ac:chgData name="Bethann Wilde" userId="24fb2ca5d5dee031" providerId="LiveId" clId="{33E821F5-1A91-4580-8050-CEC4D2338AC2}" dt="2023-06-10T18:43:12.818" v="1433" actId="26606"/>
          <ac:spMkLst>
            <pc:docMk/>
            <pc:sldMk cId="3865918781" sldId="267"/>
            <ac:spMk id="65" creationId="{D584A691-C497-4066-927B-46560195E11F}"/>
          </ac:spMkLst>
        </pc:spChg>
        <pc:spChg chg="add">
          <ac:chgData name="Bethann Wilde" userId="24fb2ca5d5dee031" providerId="LiveId" clId="{33E821F5-1A91-4580-8050-CEC4D2338AC2}" dt="2023-06-10T18:43:12.818" v="1433" actId="26606"/>
          <ac:spMkLst>
            <pc:docMk/>
            <pc:sldMk cId="3865918781" sldId="267"/>
            <ac:spMk id="66" creationId="{619A6F3B-F0D9-4CB0-B8A1-B84B57852C61}"/>
          </ac:spMkLst>
        </pc:spChg>
        <pc:picChg chg="add mod ord">
          <ac:chgData name="Bethann Wilde" userId="24fb2ca5d5dee031" providerId="LiveId" clId="{33E821F5-1A91-4580-8050-CEC4D2338AC2}" dt="2023-06-10T18:43:12.818" v="1433" actId="26606"/>
          <ac:picMkLst>
            <pc:docMk/>
            <pc:sldMk cId="3865918781" sldId="267"/>
            <ac:picMk id="6" creationId="{C5DB9286-10D4-054A-4795-EA2982363A27}"/>
          </ac:picMkLst>
        </pc:picChg>
        <pc:picChg chg="add mod">
          <ac:chgData name="Bethann Wilde" userId="24fb2ca5d5dee031" providerId="LiveId" clId="{33E821F5-1A91-4580-8050-CEC4D2338AC2}" dt="2023-06-10T18:43:12.818" v="1433" actId="26606"/>
          <ac:picMkLst>
            <pc:docMk/>
            <pc:sldMk cId="3865918781" sldId="267"/>
            <ac:picMk id="8" creationId="{5F47C79E-53A9-9072-3F05-5A504A2FCBEC}"/>
          </ac:picMkLst>
        </pc:picChg>
        <pc:picChg chg="add mod">
          <ac:chgData name="Bethann Wilde" userId="24fb2ca5d5dee031" providerId="LiveId" clId="{33E821F5-1A91-4580-8050-CEC4D2338AC2}" dt="2023-06-10T18:43:12.818" v="1433" actId="26606"/>
          <ac:picMkLst>
            <pc:docMk/>
            <pc:sldMk cId="3865918781" sldId="267"/>
            <ac:picMk id="10" creationId="{4498566B-5443-9B87-E03D-60A6333F077D}"/>
          </ac:picMkLst>
        </pc:picChg>
      </pc:sldChg>
      <pc:sldChg chg="modSp new mod">
        <pc:chgData name="Bethann Wilde" userId="24fb2ca5d5dee031" providerId="LiveId" clId="{33E821F5-1A91-4580-8050-CEC4D2338AC2}" dt="2023-06-10T19:25:50.317" v="1930" actId="20577"/>
        <pc:sldMkLst>
          <pc:docMk/>
          <pc:sldMk cId="1274903695" sldId="268"/>
        </pc:sldMkLst>
        <pc:spChg chg="mod">
          <ac:chgData name="Bethann Wilde" userId="24fb2ca5d5dee031" providerId="LiveId" clId="{33E821F5-1A91-4580-8050-CEC4D2338AC2}" dt="2023-06-10T18:42:24.499" v="1422"/>
          <ac:spMkLst>
            <pc:docMk/>
            <pc:sldMk cId="1274903695" sldId="268"/>
            <ac:spMk id="2" creationId="{A606D49F-32DE-F49D-959B-525971D57D51}"/>
          </ac:spMkLst>
        </pc:spChg>
        <pc:spChg chg="mod">
          <ac:chgData name="Bethann Wilde" userId="24fb2ca5d5dee031" providerId="LiveId" clId="{33E821F5-1A91-4580-8050-CEC4D2338AC2}" dt="2023-06-10T19:25:50.317" v="1930" actId="20577"/>
          <ac:spMkLst>
            <pc:docMk/>
            <pc:sldMk cId="1274903695" sldId="268"/>
            <ac:spMk id="3" creationId="{2B4B82D2-E63E-FDE5-5530-646DEBD07A3B}"/>
          </ac:spMkLst>
        </pc:spChg>
        <pc:spChg chg="mod">
          <ac:chgData name="Bethann Wilde" userId="24fb2ca5d5dee031" providerId="LiveId" clId="{33E821F5-1A91-4580-8050-CEC4D2338AC2}" dt="2023-06-10T19:24:16.821" v="1797" actId="20577"/>
          <ac:spMkLst>
            <pc:docMk/>
            <pc:sldMk cId="1274903695" sldId="268"/>
            <ac:spMk id="4" creationId="{50CB54EA-2EFE-0E85-F24D-6BB804C8AC35}"/>
          </ac:spMkLst>
        </pc:spChg>
      </pc:sldChg>
      <pc:sldChg chg="new del">
        <pc:chgData name="Bethann Wilde" userId="24fb2ca5d5dee031" providerId="LiveId" clId="{33E821F5-1A91-4580-8050-CEC4D2338AC2}" dt="2023-06-09T00:54:03.142" v="878" actId="47"/>
        <pc:sldMkLst>
          <pc:docMk/>
          <pc:sldMk cId="1434465390" sldId="269"/>
        </pc:sldMkLst>
      </pc:sldChg>
      <pc:sldChg chg="addSp delSp modSp new mod setBg delDesignElem">
        <pc:chgData name="Bethann Wilde" userId="24fb2ca5d5dee031" providerId="LiveId" clId="{33E821F5-1A91-4580-8050-CEC4D2338AC2}" dt="2023-06-10T18:39:47.774" v="1408"/>
        <pc:sldMkLst>
          <pc:docMk/>
          <pc:sldMk cId="1474225141" sldId="269"/>
        </pc:sldMkLst>
        <pc:spChg chg="mod">
          <ac:chgData name="Bethann Wilde" userId="24fb2ca5d5dee031" providerId="LiveId" clId="{33E821F5-1A91-4580-8050-CEC4D2338AC2}" dt="2023-06-10T17:13:19.207" v="953" actId="26606"/>
          <ac:spMkLst>
            <pc:docMk/>
            <pc:sldMk cId="1474225141" sldId="269"/>
            <ac:spMk id="2" creationId="{E04655C6-921D-8C59-08AB-673726BF2E7F}"/>
          </ac:spMkLst>
        </pc:spChg>
        <pc:spChg chg="mod">
          <ac:chgData name="Bethann Wilde" userId="24fb2ca5d5dee031" providerId="LiveId" clId="{33E821F5-1A91-4580-8050-CEC4D2338AC2}" dt="2023-06-10T17:13:19.207" v="953" actId="26606"/>
          <ac:spMkLst>
            <pc:docMk/>
            <pc:sldMk cId="1474225141" sldId="269"/>
            <ac:spMk id="3" creationId="{5E836551-32A2-66BF-6077-23C600E3853B}"/>
          </ac:spMkLst>
        </pc:spChg>
        <pc:spChg chg="add del">
          <ac:chgData name="Bethann Wilde" userId="24fb2ca5d5dee031" providerId="LiveId" clId="{33E821F5-1A91-4580-8050-CEC4D2338AC2}" dt="2023-06-10T18:39:47.774" v="1408"/>
          <ac:spMkLst>
            <pc:docMk/>
            <pc:sldMk cId="1474225141" sldId="269"/>
            <ac:spMk id="9" creationId="{49306479-8C4D-4E4A-A330-DFC80A8A01BE}"/>
          </ac:spMkLst>
        </pc:spChg>
        <pc:spChg chg="add del">
          <ac:chgData name="Bethann Wilde" userId="24fb2ca5d5dee031" providerId="LiveId" clId="{33E821F5-1A91-4580-8050-CEC4D2338AC2}" dt="2023-06-10T18:39:47.774" v="1408"/>
          <ac:spMkLst>
            <pc:docMk/>
            <pc:sldMk cId="1474225141" sldId="269"/>
            <ac:spMk id="11" creationId="{220E33D0-A190-4F8A-9DB6-C531C95CA02D}"/>
          </ac:spMkLst>
        </pc:spChg>
        <pc:spChg chg="add del">
          <ac:chgData name="Bethann Wilde" userId="24fb2ca5d5dee031" providerId="LiveId" clId="{33E821F5-1A91-4580-8050-CEC4D2338AC2}" dt="2023-06-10T18:39:47.774" v="1408"/>
          <ac:spMkLst>
            <pc:docMk/>
            <pc:sldMk cId="1474225141" sldId="269"/>
            <ac:spMk id="13" creationId="{1BD1D744-9969-4FA2-8008-BD8BF5A930D9}"/>
          </ac:spMkLst>
        </pc:spChg>
        <pc:picChg chg="add">
          <ac:chgData name="Bethann Wilde" userId="24fb2ca5d5dee031" providerId="LiveId" clId="{33E821F5-1A91-4580-8050-CEC4D2338AC2}" dt="2023-06-10T17:13:19.207" v="953" actId="26606"/>
          <ac:picMkLst>
            <pc:docMk/>
            <pc:sldMk cId="1474225141" sldId="269"/>
            <ac:picMk id="5" creationId="{B58BB68E-996D-CDFD-C5E3-AD6EC57A655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3F9AFA87-1417-4992-ABD9-27C3BC8CC883}" type="datetimeFigureOut">
              <a:rPr lang="en-US" smtClean="0"/>
              <a:pPr algn="r"/>
              <a:t>6/12/23</a:t>
            </a:fld>
            <a:endParaRPr lang="en-US" dirty="0"/>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1963502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3F9AFA87-1417-4992-ABD9-27C3BC8CC883}" type="datetimeFigureOut">
              <a:rPr lang="en-US" smtClean="0"/>
              <a:t>6/12/23</a:t>
            </a:fld>
            <a:endParaRPr lang="en-US"/>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253868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3F9AFA87-1417-4992-ABD9-27C3BC8CC883}" type="datetimeFigureOut">
              <a:rPr lang="en-US" smtClean="0"/>
              <a:t>6/12/23</a:t>
            </a:fld>
            <a:endParaRPr lang="en-US"/>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098290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3F9AFA87-1417-4992-ABD9-27C3BC8CC883}" type="datetimeFigureOut">
              <a:rPr lang="en-US" smtClean="0"/>
              <a:t>6/12/23</a:t>
            </a:fld>
            <a:endParaRPr lang="en-US"/>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524935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3F9AFA87-1417-4992-ABD9-27C3BC8CC883}" type="datetimeFigureOut">
              <a:rPr lang="en-US" smtClean="0"/>
              <a:t>6/12/23</a:t>
            </a:fld>
            <a:endParaRPr lang="en-US"/>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690692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3F9AFA87-1417-4992-ABD9-27C3BC8CC883}" type="datetimeFigureOut">
              <a:rPr lang="en-US" smtClean="0"/>
              <a:t>6/12/23</a:t>
            </a:fld>
            <a:endParaRPr lang="en-US" dirty="0"/>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3461048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3F9AFA87-1417-4992-ABD9-27C3BC8CC883}" type="datetimeFigureOut">
              <a:rPr lang="en-US" smtClean="0"/>
              <a:t>6/12/23</a:t>
            </a:fld>
            <a:endParaRPr lang="en-US"/>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480207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3F9AFA87-1417-4992-ABD9-27C3BC8CC883}" type="datetimeFigureOut">
              <a:rPr lang="en-US" smtClean="0"/>
              <a:t>6/12/23</a:t>
            </a:fld>
            <a:endParaRPr lang="en-US"/>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380208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3F9AFA87-1417-4992-ABD9-27C3BC8CC883}" type="datetimeFigureOut">
              <a:rPr lang="en-US" smtClean="0"/>
              <a:t>6/12/23</a:t>
            </a:fld>
            <a:endParaRPr lang="en-US"/>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652986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3F9AFA87-1417-4992-ABD9-27C3BC8CC883}" type="datetimeFigureOut">
              <a:rPr lang="en-US" smtClean="0"/>
              <a:t>6/12/23</a:t>
            </a:fld>
            <a:endParaRPr lang="en-US"/>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827268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3F9AFA87-1417-4992-ABD9-27C3BC8CC883}" type="datetimeFigureOut">
              <a:rPr lang="en-US" smtClean="0"/>
              <a:t>6/12/23</a:t>
            </a:fld>
            <a:endParaRPr lang="en-US"/>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044028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3F9AFA87-1417-4992-ABD9-27C3BC8CC883}" type="datetimeFigureOut">
              <a:rPr lang="en-US" smtClean="0"/>
              <a:pPr algn="r"/>
              <a:t>6/12/23</a:t>
            </a:fld>
            <a:endParaRPr lang="en-US" dirty="0"/>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endParaRPr lang="en-US" sz="1000" dirty="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a:t>
            </a:fld>
            <a:endParaRPr lang="en-US" sz="1000" dirty="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234145875"/>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cdc.gov/heartdisease/facts.ht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i.org/10.24432/C52P4X" TargetMode="External"/><Relationship Id="rId2" Type="http://schemas.openxmlformats.org/officeDocument/2006/relationships/hyperlink" Target="https://www.kaggle.com/datasets/johnsmith88/heart-disease-datase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public.tableau.com/views/Project4-6-12-2023/Dashboard5?:language=en-US&amp;publish=yes&amp;:display_count=n&amp;:origin=viz_share_link" TargetMode="Externa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29760-CBAF-51CE-6DE3-AADFA920C6B5}"/>
              </a:ext>
            </a:extLst>
          </p:cNvPr>
          <p:cNvSpPr>
            <a:spLocks noGrp="1"/>
          </p:cNvSpPr>
          <p:nvPr>
            <p:ph type="ctrTitle"/>
          </p:nvPr>
        </p:nvSpPr>
        <p:spPr>
          <a:xfrm>
            <a:off x="6047980" y="1030406"/>
            <a:ext cx="5068121" cy="3506879"/>
          </a:xfrm>
        </p:spPr>
        <p:txBody>
          <a:bodyPr anchor="ctr">
            <a:normAutofit fontScale="90000"/>
          </a:bodyPr>
          <a:lstStyle/>
          <a:p>
            <a:pPr algn="l"/>
            <a:r>
              <a:rPr lang="en-US" dirty="0"/>
              <a:t>Using Machine Learning to Predict Heart Disease</a:t>
            </a:r>
          </a:p>
        </p:txBody>
      </p:sp>
      <p:sp>
        <p:nvSpPr>
          <p:cNvPr id="3" name="Subtitle 2">
            <a:extLst>
              <a:ext uri="{FF2B5EF4-FFF2-40B4-BE49-F238E27FC236}">
                <a16:creationId xmlns:a16="http://schemas.microsoft.com/office/drawing/2014/main" id="{131CFFD2-CC2C-AF8F-896A-799FCCFDB8DC}"/>
              </a:ext>
            </a:extLst>
          </p:cNvPr>
          <p:cNvSpPr>
            <a:spLocks noGrp="1"/>
          </p:cNvSpPr>
          <p:nvPr>
            <p:ph type="subTitle" idx="1"/>
          </p:nvPr>
        </p:nvSpPr>
        <p:spPr>
          <a:xfrm>
            <a:off x="6047980" y="4691564"/>
            <a:ext cx="5068121" cy="1570691"/>
          </a:xfrm>
        </p:spPr>
        <p:txBody>
          <a:bodyPr>
            <a:normAutofit fontScale="62500" lnSpcReduction="20000"/>
          </a:bodyPr>
          <a:lstStyle/>
          <a:p>
            <a:pPr algn="l"/>
            <a:r>
              <a:rPr lang="en-US" b="1" dirty="0"/>
              <a:t>Group 2</a:t>
            </a:r>
          </a:p>
          <a:p>
            <a:pPr algn="l"/>
            <a:r>
              <a:rPr lang="en-US" dirty="0"/>
              <a:t>Yonatan </a:t>
            </a:r>
            <a:r>
              <a:rPr lang="en-US" dirty="0" err="1"/>
              <a:t>Gorin</a:t>
            </a:r>
            <a:endParaRPr lang="en-US" dirty="0"/>
          </a:p>
          <a:p>
            <a:pPr algn="l"/>
            <a:r>
              <a:rPr lang="en-US" dirty="0"/>
              <a:t>Desiree Joseph</a:t>
            </a:r>
          </a:p>
          <a:p>
            <a:pPr algn="l"/>
            <a:r>
              <a:rPr lang="en-US" dirty="0"/>
              <a:t>BethAnn Wilde</a:t>
            </a:r>
          </a:p>
          <a:p>
            <a:pPr algn="r"/>
            <a:r>
              <a:rPr lang="en-US" dirty="0"/>
              <a:t>June 12, 2023</a:t>
            </a:r>
          </a:p>
        </p:txBody>
      </p:sp>
      <p:pic>
        <p:nvPicPr>
          <p:cNvPr id="14" name="Picture 3" descr="Abstract smoke background">
            <a:extLst>
              <a:ext uri="{FF2B5EF4-FFF2-40B4-BE49-F238E27FC236}">
                <a16:creationId xmlns:a16="http://schemas.microsoft.com/office/drawing/2014/main" id="{7D9310DD-2BFF-68BE-8396-CC620B3C2C51}"/>
              </a:ext>
            </a:extLst>
          </p:cNvPr>
          <p:cNvPicPr>
            <a:picLocks noChangeAspect="1"/>
          </p:cNvPicPr>
          <p:nvPr/>
        </p:nvPicPr>
        <p:blipFill rotWithShape="1">
          <a:blip r:embed="rId2"/>
          <a:srcRect l="20376" r="27218"/>
          <a:stretch/>
        </p:blipFill>
        <p:spPr>
          <a:xfrm>
            <a:off x="20" y="10"/>
            <a:ext cx="5404493" cy="6857990"/>
          </a:xfrm>
          <a:prstGeom prst="rect">
            <a:avLst/>
          </a:prstGeom>
        </p:spPr>
      </p:pic>
    </p:spTree>
    <p:extLst>
      <p:ext uri="{BB962C8B-B14F-4D97-AF65-F5344CB8AC3E}">
        <p14:creationId xmlns:p14="http://schemas.microsoft.com/office/powerpoint/2010/main" val="744763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DACE1-E5AB-4223-921C-AF6EC0CA2F39}"/>
              </a:ext>
            </a:extLst>
          </p:cNvPr>
          <p:cNvSpPr>
            <a:spLocks noGrp="1"/>
          </p:cNvSpPr>
          <p:nvPr>
            <p:ph type="title"/>
          </p:nvPr>
        </p:nvSpPr>
        <p:spPr/>
        <p:txBody>
          <a:bodyPr/>
          <a:lstStyle/>
          <a:p>
            <a:r>
              <a:rPr lang="en-US" dirty="0"/>
              <a:t>Random Forest</a:t>
            </a:r>
            <a:br>
              <a:rPr lang="en-US" dirty="0"/>
            </a:br>
            <a:endParaRPr lang="en-US" dirty="0"/>
          </a:p>
        </p:txBody>
      </p:sp>
      <p:sp>
        <p:nvSpPr>
          <p:cNvPr id="3" name="Content Placeholder 2">
            <a:extLst>
              <a:ext uri="{FF2B5EF4-FFF2-40B4-BE49-F238E27FC236}">
                <a16:creationId xmlns:a16="http://schemas.microsoft.com/office/drawing/2014/main" id="{51F736C5-640F-6BEC-23E2-BAB82E5FC071}"/>
              </a:ext>
            </a:extLst>
          </p:cNvPr>
          <p:cNvSpPr>
            <a:spLocks noGrp="1"/>
          </p:cNvSpPr>
          <p:nvPr>
            <p:ph sz="half" idx="1"/>
          </p:nvPr>
        </p:nvSpPr>
        <p:spPr/>
        <p:txBody>
          <a:bodyPr/>
          <a:lstStyle/>
          <a:p>
            <a:r>
              <a:rPr lang="en-US" b="0" i="0" dirty="0">
                <a:solidFill>
                  <a:srgbClr val="202124"/>
                </a:solidFill>
                <a:effectLst/>
                <a:latin typeface="Google Sans"/>
              </a:rPr>
              <a:t>Random Forest is used for both </a:t>
            </a:r>
            <a:r>
              <a:rPr lang="en-US" b="0" i="0" dirty="0">
                <a:solidFill>
                  <a:srgbClr val="040C28"/>
                </a:solidFill>
                <a:effectLst/>
                <a:latin typeface="Google Sans"/>
              </a:rPr>
              <a:t>classification and regression.</a:t>
            </a:r>
            <a:endParaRPr lang="en-US" dirty="0"/>
          </a:p>
        </p:txBody>
      </p:sp>
      <p:sp>
        <p:nvSpPr>
          <p:cNvPr id="4" name="Content Placeholder 3">
            <a:extLst>
              <a:ext uri="{FF2B5EF4-FFF2-40B4-BE49-F238E27FC236}">
                <a16:creationId xmlns:a16="http://schemas.microsoft.com/office/drawing/2014/main" id="{04E087CF-F218-E966-D87A-6751A0724182}"/>
              </a:ext>
            </a:extLst>
          </p:cNvPr>
          <p:cNvSpPr>
            <a:spLocks noGrp="1"/>
          </p:cNvSpPr>
          <p:nvPr>
            <p:ph sz="half" idx="2"/>
          </p:nvPr>
        </p:nvSpPr>
        <p:spPr/>
        <p:txBody>
          <a:bodyPr/>
          <a:lstStyle/>
          <a:p>
            <a:endParaRPr lang="en-US" dirty="0"/>
          </a:p>
        </p:txBody>
      </p:sp>
      <p:pic>
        <p:nvPicPr>
          <p:cNvPr id="6" name="Picture 5">
            <a:extLst>
              <a:ext uri="{FF2B5EF4-FFF2-40B4-BE49-F238E27FC236}">
                <a16:creationId xmlns:a16="http://schemas.microsoft.com/office/drawing/2014/main" id="{4E3110D7-787B-4A4D-F617-90D75B7F8C06}"/>
              </a:ext>
            </a:extLst>
          </p:cNvPr>
          <p:cNvPicPr>
            <a:picLocks noChangeAspect="1"/>
          </p:cNvPicPr>
          <p:nvPr/>
        </p:nvPicPr>
        <p:blipFill>
          <a:blip r:embed="rId2"/>
          <a:stretch>
            <a:fillRect/>
          </a:stretch>
        </p:blipFill>
        <p:spPr>
          <a:xfrm>
            <a:off x="6384311" y="2953862"/>
            <a:ext cx="4239217" cy="3172268"/>
          </a:xfrm>
          <a:prstGeom prst="rect">
            <a:avLst/>
          </a:prstGeom>
        </p:spPr>
      </p:pic>
      <p:pic>
        <p:nvPicPr>
          <p:cNvPr id="9" name="Picture 8">
            <a:extLst>
              <a:ext uri="{FF2B5EF4-FFF2-40B4-BE49-F238E27FC236}">
                <a16:creationId xmlns:a16="http://schemas.microsoft.com/office/drawing/2014/main" id="{EB37A413-F775-8B53-F0FE-480AF7220D8B}"/>
              </a:ext>
            </a:extLst>
          </p:cNvPr>
          <p:cNvPicPr>
            <a:picLocks noChangeAspect="1"/>
          </p:cNvPicPr>
          <p:nvPr/>
        </p:nvPicPr>
        <p:blipFill>
          <a:blip r:embed="rId3"/>
          <a:stretch>
            <a:fillRect/>
          </a:stretch>
        </p:blipFill>
        <p:spPr>
          <a:xfrm>
            <a:off x="7378844" y="1149455"/>
            <a:ext cx="2809875" cy="1628775"/>
          </a:xfrm>
          <a:prstGeom prst="rect">
            <a:avLst/>
          </a:prstGeom>
        </p:spPr>
      </p:pic>
      <p:pic>
        <p:nvPicPr>
          <p:cNvPr id="10" name="Picture 9">
            <a:extLst>
              <a:ext uri="{FF2B5EF4-FFF2-40B4-BE49-F238E27FC236}">
                <a16:creationId xmlns:a16="http://schemas.microsoft.com/office/drawing/2014/main" id="{31FA9C0E-4779-C89D-B46B-2C34DA48A85A}"/>
              </a:ext>
            </a:extLst>
          </p:cNvPr>
          <p:cNvPicPr>
            <a:picLocks noChangeAspect="1"/>
          </p:cNvPicPr>
          <p:nvPr/>
        </p:nvPicPr>
        <p:blipFill rotWithShape="1">
          <a:blip r:embed="rId4"/>
          <a:srcRect r="10312"/>
          <a:stretch/>
        </p:blipFill>
        <p:spPr>
          <a:xfrm>
            <a:off x="1442201" y="4323162"/>
            <a:ext cx="4628515" cy="2033867"/>
          </a:xfrm>
          <a:prstGeom prst="rect">
            <a:avLst/>
          </a:prstGeom>
        </p:spPr>
      </p:pic>
    </p:spTree>
    <p:extLst>
      <p:ext uri="{BB962C8B-B14F-4D97-AF65-F5344CB8AC3E}">
        <p14:creationId xmlns:p14="http://schemas.microsoft.com/office/powerpoint/2010/main" val="1352397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10">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6" name="Rectangle 12">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4">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6">
            <a:extLst>
              <a:ext uri="{FF2B5EF4-FFF2-40B4-BE49-F238E27FC236}">
                <a16:creationId xmlns:a16="http://schemas.microsoft.com/office/drawing/2014/main" id="{867738BA-6281-40B8-B775-410D49E72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3400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BAC91B-4BDE-73A0-69B0-30497B8A3E67}"/>
              </a:ext>
            </a:extLst>
          </p:cNvPr>
          <p:cNvSpPr>
            <a:spLocks noGrp="1"/>
          </p:cNvSpPr>
          <p:nvPr>
            <p:ph type="title"/>
          </p:nvPr>
        </p:nvSpPr>
        <p:spPr>
          <a:xfrm>
            <a:off x="762000" y="758953"/>
            <a:ext cx="4089779" cy="2028388"/>
          </a:xfrm>
        </p:spPr>
        <p:txBody>
          <a:bodyPr vert="horz" lIns="91440" tIns="45720" rIns="91440" bIns="45720" rtlCol="0" anchor="ctr">
            <a:normAutofit/>
          </a:bodyPr>
          <a:lstStyle/>
          <a:p>
            <a:r>
              <a:rPr lang="en-US" kern="1200" spc="-50" baseline="0">
                <a:solidFill>
                  <a:schemeClr val="tx1"/>
                </a:solidFill>
                <a:latin typeface="+mj-lt"/>
                <a:ea typeface="+mj-ea"/>
                <a:cs typeface="+mj-cs"/>
              </a:rPr>
              <a:t>Support Vector Classifier (SVC)</a:t>
            </a:r>
            <a:br>
              <a:rPr lang="en-US" kern="1200" spc="-50" baseline="0">
                <a:solidFill>
                  <a:schemeClr val="tx1"/>
                </a:solidFill>
                <a:latin typeface="+mj-lt"/>
                <a:ea typeface="+mj-ea"/>
                <a:cs typeface="+mj-cs"/>
              </a:rPr>
            </a:br>
            <a:endParaRPr lang="en-US" kern="1200" spc="-50" baseline="0" dirty="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40FB299B-BFE7-908B-ED28-FF30B0CFCED8}"/>
              </a:ext>
            </a:extLst>
          </p:cNvPr>
          <p:cNvSpPr>
            <a:spLocks noGrp="1"/>
          </p:cNvSpPr>
          <p:nvPr>
            <p:ph sz="half" idx="1"/>
          </p:nvPr>
        </p:nvSpPr>
        <p:spPr>
          <a:xfrm>
            <a:off x="762000" y="2893326"/>
            <a:ext cx="4089779" cy="3202674"/>
          </a:xfrm>
        </p:spPr>
        <p:txBody>
          <a:bodyPr vert="horz" lIns="91440" tIns="45720" rIns="91440" bIns="45720" rtlCol="0" anchor="t">
            <a:normAutofit/>
          </a:bodyPr>
          <a:lstStyle/>
          <a:p>
            <a:r>
              <a:rPr lang="en-US" b="0" i="0">
                <a:effectLst/>
              </a:rPr>
              <a:t>SVC works by mapping data points to a high-dimensional space and then finding the optimal hyperplane that divides the data into two classes.</a:t>
            </a:r>
            <a:endParaRPr lang="en-US" dirty="0"/>
          </a:p>
        </p:txBody>
      </p:sp>
      <p:pic>
        <p:nvPicPr>
          <p:cNvPr id="6" name="Content Placeholder 5">
            <a:extLst>
              <a:ext uri="{FF2B5EF4-FFF2-40B4-BE49-F238E27FC236}">
                <a16:creationId xmlns:a16="http://schemas.microsoft.com/office/drawing/2014/main" id="{6536A916-9183-EE4E-28DF-7BF874B63B2C}"/>
              </a:ext>
            </a:extLst>
          </p:cNvPr>
          <p:cNvPicPr>
            <a:picLocks noGrp="1" noChangeAspect="1"/>
          </p:cNvPicPr>
          <p:nvPr>
            <p:ph sz="half" idx="2"/>
          </p:nvPr>
        </p:nvPicPr>
        <p:blipFill rotWithShape="1">
          <a:blip r:embed="rId2"/>
          <a:srcRect r="11765"/>
          <a:stretch/>
        </p:blipFill>
        <p:spPr>
          <a:xfrm>
            <a:off x="5334003" y="762000"/>
            <a:ext cx="6095997" cy="5337048"/>
          </a:xfrm>
          <a:prstGeom prst="rect">
            <a:avLst/>
          </a:prstGeom>
        </p:spPr>
      </p:pic>
    </p:spTree>
    <p:extLst>
      <p:ext uri="{BB962C8B-B14F-4D97-AF65-F5344CB8AC3E}">
        <p14:creationId xmlns:p14="http://schemas.microsoft.com/office/powerpoint/2010/main" val="2834790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2FC7A-8B8B-ED2B-4254-30C013EA5308}"/>
              </a:ext>
            </a:extLst>
          </p:cNvPr>
          <p:cNvSpPr>
            <a:spLocks noGrp="1"/>
          </p:cNvSpPr>
          <p:nvPr>
            <p:ph type="title"/>
          </p:nvPr>
        </p:nvSpPr>
        <p:spPr/>
        <p:txBody>
          <a:bodyPr/>
          <a:lstStyle/>
          <a:p>
            <a:r>
              <a:rPr lang="en-US" dirty="0"/>
              <a:t>Sequential</a:t>
            </a:r>
          </a:p>
        </p:txBody>
      </p:sp>
      <p:sp>
        <p:nvSpPr>
          <p:cNvPr id="3" name="Content Placeholder 2">
            <a:extLst>
              <a:ext uri="{FF2B5EF4-FFF2-40B4-BE49-F238E27FC236}">
                <a16:creationId xmlns:a16="http://schemas.microsoft.com/office/drawing/2014/main" id="{A01DA075-36AA-1D1D-4846-1064ED9F6885}"/>
              </a:ext>
            </a:extLst>
          </p:cNvPr>
          <p:cNvSpPr>
            <a:spLocks noGrp="1"/>
          </p:cNvSpPr>
          <p:nvPr>
            <p:ph sz="half" idx="1"/>
          </p:nvPr>
        </p:nvSpPr>
        <p:spPr/>
        <p:txBody>
          <a:bodyPr/>
          <a:lstStyle/>
          <a:p>
            <a:r>
              <a:rPr lang="en-US" b="0" i="0" dirty="0">
                <a:solidFill>
                  <a:srgbClr val="202124"/>
                </a:solidFill>
                <a:effectLst/>
                <a:latin typeface="Google Sans"/>
              </a:rPr>
              <a:t>A Sequential model is </a:t>
            </a:r>
            <a:r>
              <a:rPr lang="en-US" b="0" i="0" dirty="0">
                <a:solidFill>
                  <a:srgbClr val="040C28"/>
                </a:solidFill>
                <a:effectLst/>
                <a:latin typeface="Google Sans"/>
              </a:rPr>
              <a:t>for plain stack of layers where each layer has exactly one input feature and one output target</a:t>
            </a:r>
            <a:r>
              <a:rPr lang="en-US" b="0" i="0" dirty="0">
                <a:solidFill>
                  <a:srgbClr val="202124"/>
                </a:solidFill>
                <a:effectLst/>
                <a:latin typeface="Google Sans"/>
              </a:rPr>
              <a:t>. </a:t>
            </a:r>
            <a:endParaRPr lang="en-US" dirty="0"/>
          </a:p>
        </p:txBody>
      </p:sp>
      <p:pic>
        <p:nvPicPr>
          <p:cNvPr id="6" name="Content Placeholder 5">
            <a:extLst>
              <a:ext uri="{FF2B5EF4-FFF2-40B4-BE49-F238E27FC236}">
                <a16:creationId xmlns:a16="http://schemas.microsoft.com/office/drawing/2014/main" id="{E606B8BB-77BB-93F5-038F-8E584FD096D3}"/>
              </a:ext>
            </a:extLst>
          </p:cNvPr>
          <p:cNvPicPr>
            <a:picLocks noGrp="1" noChangeAspect="1"/>
          </p:cNvPicPr>
          <p:nvPr>
            <p:ph sz="half" idx="2"/>
          </p:nvPr>
        </p:nvPicPr>
        <p:blipFill>
          <a:blip r:embed="rId2"/>
          <a:stretch>
            <a:fillRect/>
          </a:stretch>
        </p:blipFill>
        <p:spPr>
          <a:xfrm>
            <a:off x="6339842" y="3673240"/>
            <a:ext cx="4843318" cy="1666856"/>
          </a:xfrm>
        </p:spPr>
      </p:pic>
      <p:pic>
        <p:nvPicPr>
          <p:cNvPr id="8" name="Picture 7">
            <a:extLst>
              <a:ext uri="{FF2B5EF4-FFF2-40B4-BE49-F238E27FC236}">
                <a16:creationId xmlns:a16="http://schemas.microsoft.com/office/drawing/2014/main" id="{BDEC93D8-794E-3D9D-6CEA-CE1FBA94CDAB}"/>
              </a:ext>
            </a:extLst>
          </p:cNvPr>
          <p:cNvPicPr>
            <a:picLocks noChangeAspect="1"/>
          </p:cNvPicPr>
          <p:nvPr/>
        </p:nvPicPr>
        <p:blipFill rotWithShape="1">
          <a:blip r:embed="rId3"/>
          <a:srcRect t="16589"/>
          <a:stretch/>
        </p:blipFill>
        <p:spPr>
          <a:xfrm>
            <a:off x="5965209" y="3186545"/>
            <a:ext cx="5459297" cy="346364"/>
          </a:xfrm>
          <a:prstGeom prst="rect">
            <a:avLst/>
          </a:prstGeom>
        </p:spPr>
      </p:pic>
      <p:pic>
        <p:nvPicPr>
          <p:cNvPr id="9" name="Picture 8">
            <a:extLst>
              <a:ext uri="{FF2B5EF4-FFF2-40B4-BE49-F238E27FC236}">
                <a16:creationId xmlns:a16="http://schemas.microsoft.com/office/drawing/2014/main" id="{80D69B0B-8FD9-FC1C-62BB-77F9DA3302BF}"/>
              </a:ext>
            </a:extLst>
          </p:cNvPr>
          <p:cNvPicPr>
            <a:picLocks noChangeAspect="1"/>
          </p:cNvPicPr>
          <p:nvPr/>
        </p:nvPicPr>
        <p:blipFill>
          <a:blip r:embed="rId4"/>
          <a:stretch>
            <a:fillRect/>
          </a:stretch>
        </p:blipFill>
        <p:spPr>
          <a:xfrm>
            <a:off x="7294363" y="1236567"/>
            <a:ext cx="2406741" cy="1787741"/>
          </a:xfrm>
          <a:prstGeom prst="rect">
            <a:avLst/>
          </a:prstGeom>
        </p:spPr>
      </p:pic>
    </p:spTree>
    <p:extLst>
      <p:ext uri="{BB962C8B-B14F-4D97-AF65-F5344CB8AC3E}">
        <p14:creationId xmlns:p14="http://schemas.microsoft.com/office/powerpoint/2010/main" val="42658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 name="Freeform: Shape 49">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64" name="Rectangle 51">
            <a:extLst>
              <a:ext uri="{FF2B5EF4-FFF2-40B4-BE49-F238E27FC236}">
                <a16:creationId xmlns:a16="http://schemas.microsoft.com/office/drawing/2014/main" id="{ACEDC033-8DAA-4024-87F5-57430053A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Shape 53">
            <a:extLst>
              <a:ext uri="{FF2B5EF4-FFF2-40B4-BE49-F238E27FC236}">
                <a16:creationId xmlns:a16="http://schemas.microsoft.com/office/drawing/2014/main" id="{D584A691-C497-4066-927B-46560195E1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66" name="Rectangle 55">
            <a:extLst>
              <a:ext uri="{FF2B5EF4-FFF2-40B4-BE49-F238E27FC236}">
                <a16:creationId xmlns:a16="http://schemas.microsoft.com/office/drawing/2014/main" id="{619A6F3B-F0D9-4CB0-B8A1-B84B57852C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A84A2E-DCA0-940C-F0C5-458D7C04B99B}"/>
              </a:ext>
            </a:extLst>
          </p:cNvPr>
          <p:cNvSpPr>
            <a:spLocks noGrp="1"/>
          </p:cNvSpPr>
          <p:nvPr>
            <p:ph type="title"/>
          </p:nvPr>
        </p:nvSpPr>
        <p:spPr>
          <a:xfrm>
            <a:off x="1537556" y="1390330"/>
            <a:ext cx="3312697" cy="1642982"/>
          </a:xfrm>
        </p:spPr>
        <p:txBody>
          <a:bodyPr vert="horz" lIns="91440" tIns="45720" rIns="91440" bIns="45720" rtlCol="0" anchor="ctr">
            <a:normAutofit/>
          </a:bodyPr>
          <a:lstStyle/>
          <a:p>
            <a:pPr defTabSz="731520"/>
            <a:r>
              <a:rPr lang="en-US" sz="3360" kern="1200" spc="-40" baseline="0">
                <a:solidFill>
                  <a:schemeClr val="tx1"/>
                </a:solidFill>
                <a:latin typeface="+mj-lt"/>
                <a:ea typeface="+mj-ea"/>
                <a:cs typeface="+mj-cs"/>
              </a:rPr>
              <a:t>Keras Tuner</a:t>
            </a:r>
            <a:endParaRPr lang="en-US" kern="1200" spc="-50" baseline="0">
              <a:solidFill>
                <a:schemeClr val="tx1"/>
              </a:solidFill>
              <a:latin typeface="+mj-lt"/>
              <a:ea typeface="+mj-ea"/>
              <a:cs typeface="+mj-cs"/>
            </a:endParaRPr>
          </a:p>
        </p:txBody>
      </p:sp>
      <p:sp>
        <p:nvSpPr>
          <p:cNvPr id="45" name="Content Placeholder 2">
            <a:extLst>
              <a:ext uri="{FF2B5EF4-FFF2-40B4-BE49-F238E27FC236}">
                <a16:creationId xmlns:a16="http://schemas.microsoft.com/office/drawing/2014/main" id="{DED0685E-57FC-1BAF-63F8-DAF7ABB3FE3C}"/>
              </a:ext>
            </a:extLst>
          </p:cNvPr>
          <p:cNvSpPr>
            <a:spLocks noGrp="1"/>
          </p:cNvSpPr>
          <p:nvPr>
            <p:ph sz="half" idx="1"/>
          </p:nvPr>
        </p:nvSpPr>
        <p:spPr>
          <a:xfrm>
            <a:off x="1537556" y="3119160"/>
            <a:ext cx="3312697" cy="976330"/>
          </a:xfrm>
        </p:spPr>
        <p:txBody>
          <a:bodyPr vert="horz" lIns="91440" tIns="45720" rIns="91440" bIns="45720" rtlCol="0" anchor="t">
            <a:normAutofit/>
          </a:bodyPr>
          <a:lstStyle/>
          <a:p>
            <a:pPr marL="292608" indent="-292608" defTabSz="731520">
              <a:lnSpc>
                <a:spcPct val="95000"/>
              </a:lnSpc>
              <a:spcBef>
                <a:spcPts val="720"/>
              </a:spcBef>
            </a:pPr>
            <a:r>
              <a:rPr lang="en-US" sz="1500" kern="1200" err="1">
                <a:solidFill>
                  <a:schemeClr val="tx1"/>
                </a:solidFill>
                <a:latin typeface="+mn-lt"/>
                <a:ea typeface="+mn-ea"/>
                <a:cs typeface="+mn-cs"/>
              </a:rPr>
              <a:t>Keras</a:t>
            </a:r>
            <a:r>
              <a:rPr lang="en-US" sz="1500" kern="1200">
                <a:solidFill>
                  <a:schemeClr val="tx1"/>
                </a:solidFill>
                <a:latin typeface="+mn-lt"/>
                <a:ea typeface="+mn-ea"/>
                <a:cs typeface="+mn-cs"/>
              </a:rPr>
              <a:t> Tuner is a library that helps pick the optimal set of hyperparameters. </a:t>
            </a:r>
            <a:endParaRPr lang="en-US" sz="1500"/>
          </a:p>
        </p:txBody>
      </p:sp>
      <p:pic>
        <p:nvPicPr>
          <p:cNvPr id="6" name="Content Placeholder 5">
            <a:extLst>
              <a:ext uri="{FF2B5EF4-FFF2-40B4-BE49-F238E27FC236}">
                <a16:creationId xmlns:a16="http://schemas.microsoft.com/office/drawing/2014/main" id="{C5DB9286-10D4-054A-4795-EA2982363A27}"/>
              </a:ext>
            </a:extLst>
          </p:cNvPr>
          <p:cNvPicPr>
            <a:picLocks noGrp="1" noChangeAspect="1"/>
          </p:cNvPicPr>
          <p:nvPr>
            <p:ph sz="half" idx="2"/>
          </p:nvPr>
        </p:nvPicPr>
        <p:blipFill>
          <a:blip r:embed="rId2"/>
          <a:stretch>
            <a:fillRect/>
          </a:stretch>
        </p:blipFill>
        <p:spPr>
          <a:xfrm>
            <a:off x="5467468" y="3296402"/>
            <a:ext cx="4470830" cy="1754800"/>
          </a:xfrm>
          <a:prstGeom prst="rect">
            <a:avLst/>
          </a:prstGeom>
        </p:spPr>
      </p:pic>
      <p:pic>
        <p:nvPicPr>
          <p:cNvPr id="8" name="Picture 7">
            <a:extLst>
              <a:ext uri="{FF2B5EF4-FFF2-40B4-BE49-F238E27FC236}">
                <a16:creationId xmlns:a16="http://schemas.microsoft.com/office/drawing/2014/main" id="{5F47C79E-53A9-9072-3F05-5A504A2FCBEC}"/>
              </a:ext>
            </a:extLst>
          </p:cNvPr>
          <p:cNvPicPr>
            <a:picLocks noChangeAspect="1"/>
          </p:cNvPicPr>
          <p:nvPr/>
        </p:nvPicPr>
        <p:blipFill>
          <a:blip r:embed="rId3"/>
          <a:stretch>
            <a:fillRect/>
          </a:stretch>
        </p:blipFill>
        <p:spPr>
          <a:xfrm>
            <a:off x="1767617" y="4017695"/>
            <a:ext cx="2328327" cy="2082216"/>
          </a:xfrm>
          <a:prstGeom prst="rect">
            <a:avLst/>
          </a:prstGeom>
        </p:spPr>
      </p:pic>
      <p:pic>
        <p:nvPicPr>
          <p:cNvPr id="10" name="Picture 9">
            <a:extLst>
              <a:ext uri="{FF2B5EF4-FFF2-40B4-BE49-F238E27FC236}">
                <a16:creationId xmlns:a16="http://schemas.microsoft.com/office/drawing/2014/main" id="{4498566B-5443-9B87-E03D-60A6333F077D}"/>
              </a:ext>
            </a:extLst>
          </p:cNvPr>
          <p:cNvPicPr>
            <a:picLocks noChangeAspect="1"/>
          </p:cNvPicPr>
          <p:nvPr/>
        </p:nvPicPr>
        <p:blipFill>
          <a:blip r:embed="rId4"/>
          <a:stretch>
            <a:fillRect/>
          </a:stretch>
        </p:blipFill>
        <p:spPr>
          <a:xfrm>
            <a:off x="5185752" y="2476005"/>
            <a:ext cx="4881843" cy="442998"/>
          </a:xfrm>
          <a:prstGeom prst="rect">
            <a:avLst/>
          </a:prstGeom>
        </p:spPr>
      </p:pic>
    </p:spTree>
    <p:extLst>
      <p:ext uri="{BB962C8B-B14F-4D97-AF65-F5344CB8AC3E}">
        <p14:creationId xmlns:p14="http://schemas.microsoft.com/office/powerpoint/2010/main" val="3865918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6D49F-32DE-F49D-959B-525971D57D51}"/>
              </a:ext>
            </a:extLst>
          </p:cNvPr>
          <p:cNvSpPr>
            <a:spLocks noGrp="1"/>
          </p:cNvSpPr>
          <p:nvPr>
            <p:ph type="title"/>
          </p:nvPr>
        </p:nvSpPr>
        <p:spPr/>
        <p:txBody>
          <a:bodyPr/>
          <a:lstStyle/>
          <a:p>
            <a:r>
              <a:rPr lang="en-US" dirty="0"/>
              <a:t>Which Model would recommend to Predict Heart Disease</a:t>
            </a:r>
          </a:p>
        </p:txBody>
      </p:sp>
      <p:sp>
        <p:nvSpPr>
          <p:cNvPr id="3" name="Content Placeholder 2">
            <a:extLst>
              <a:ext uri="{FF2B5EF4-FFF2-40B4-BE49-F238E27FC236}">
                <a16:creationId xmlns:a16="http://schemas.microsoft.com/office/drawing/2014/main" id="{2B4B82D2-E63E-FDE5-5530-646DEBD07A3B}"/>
              </a:ext>
            </a:extLst>
          </p:cNvPr>
          <p:cNvSpPr>
            <a:spLocks noGrp="1"/>
          </p:cNvSpPr>
          <p:nvPr>
            <p:ph sz="half" idx="1"/>
          </p:nvPr>
        </p:nvSpPr>
        <p:spPr/>
        <p:txBody>
          <a:bodyPr>
            <a:normAutofit/>
          </a:bodyPr>
          <a:lstStyle/>
          <a:p>
            <a:pPr marL="0" indent="0">
              <a:buNone/>
            </a:pPr>
            <a:r>
              <a:rPr lang="en-US" b="1" dirty="0">
                <a:highlight>
                  <a:srgbClr val="FF00FF"/>
                </a:highlight>
              </a:rPr>
              <a:t>Support Vector Classifier </a:t>
            </a:r>
            <a:r>
              <a:rPr lang="en-US" dirty="0"/>
              <a:t>results in the highest weighted F1 scores and the greatest Accuracy of all the models tested and is </a:t>
            </a:r>
            <a:r>
              <a:rPr lang="en-US"/>
              <a:t>our Recommendation</a:t>
            </a:r>
            <a:endParaRPr lang="en-US" dirty="0"/>
          </a:p>
          <a:p>
            <a:endParaRPr lang="en-US" dirty="0"/>
          </a:p>
        </p:txBody>
      </p:sp>
      <p:sp>
        <p:nvSpPr>
          <p:cNvPr id="4" name="Content Placeholder 3">
            <a:extLst>
              <a:ext uri="{FF2B5EF4-FFF2-40B4-BE49-F238E27FC236}">
                <a16:creationId xmlns:a16="http://schemas.microsoft.com/office/drawing/2014/main" id="{50CB54EA-2EFE-0E85-F24D-6BB804C8AC35}"/>
              </a:ext>
            </a:extLst>
          </p:cNvPr>
          <p:cNvSpPr>
            <a:spLocks noGrp="1"/>
          </p:cNvSpPr>
          <p:nvPr>
            <p:ph sz="half" idx="2"/>
          </p:nvPr>
        </p:nvSpPr>
        <p:spPr/>
        <p:txBody>
          <a:bodyPr>
            <a:normAutofit/>
          </a:bodyPr>
          <a:lstStyle/>
          <a:p>
            <a:pPr marL="0" indent="0">
              <a:buNone/>
            </a:pPr>
            <a:r>
              <a:rPr lang="en-US" sz="2000" dirty="0"/>
              <a:t>F1 scores and Accuracy:</a:t>
            </a:r>
          </a:p>
          <a:p>
            <a:pPr marL="800100" lvl="1" indent="-342900" algn="ctr">
              <a:buFont typeface="Arial" panose="020B0604020202020204" pitchFamily="34" charset="0"/>
              <a:buChar char="•"/>
            </a:pPr>
            <a:r>
              <a:rPr lang="en-US" sz="1700" b="1" dirty="0">
                <a:solidFill>
                  <a:srgbClr val="7030A0"/>
                </a:solidFill>
              </a:rPr>
              <a:t>Support Vector Classifier (SVC) </a:t>
            </a:r>
          </a:p>
          <a:p>
            <a:pPr marL="457200" lvl="1" algn="ctr"/>
            <a:r>
              <a:rPr lang="en-US" sz="1700" b="1" dirty="0">
                <a:solidFill>
                  <a:srgbClr val="7030A0"/>
                </a:solidFill>
              </a:rPr>
              <a:t> .90</a:t>
            </a:r>
          </a:p>
          <a:p>
            <a:pPr marL="800100" lvl="1" indent="-342900">
              <a:buFont typeface="Arial" panose="020B0604020202020204" pitchFamily="34" charset="0"/>
              <a:buChar char="•"/>
            </a:pPr>
            <a:r>
              <a:rPr lang="en-US" sz="1600" dirty="0" err="1"/>
              <a:t>Keras</a:t>
            </a:r>
            <a:r>
              <a:rPr lang="en-US" sz="1600" dirty="0"/>
              <a:t> Tuner - .87 </a:t>
            </a:r>
          </a:p>
          <a:p>
            <a:pPr marL="800100" lvl="1" indent="-342900">
              <a:buFont typeface="Arial" panose="020B0604020202020204" pitchFamily="34" charset="0"/>
              <a:buChar char="•"/>
            </a:pPr>
            <a:r>
              <a:rPr lang="en-US" sz="1600" dirty="0"/>
              <a:t>Random Forest - .84                       </a:t>
            </a:r>
          </a:p>
          <a:p>
            <a:pPr marL="800100" lvl="1" indent="-342900">
              <a:buFont typeface="Arial" panose="020B0604020202020204" pitchFamily="34" charset="0"/>
              <a:buChar char="•"/>
            </a:pPr>
            <a:r>
              <a:rPr lang="en-US" sz="1600" dirty="0"/>
              <a:t>Sequential  - .81</a:t>
            </a:r>
          </a:p>
          <a:p>
            <a:pPr marL="800100" lvl="1" indent="-342900">
              <a:buFont typeface="Arial" panose="020B0604020202020204" pitchFamily="34" charset="0"/>
              <a:buChar char="•"/>
            </a:pPr>
            <a:r>
              <a:rPr lang="en-US" sz="1600" dirty="0"/>
              <a:t>Logistic Regression - .79</a:t>
            </a:r>
          </a:p>
          <a:p>
            <a:pPr marL="800100" lvl="1" indent="-342900">
              <a:buFont typeface="Arial" panose="020B0604020202020204" pitchFamily="34" charset="0"/>
              <a:buChar char="•"/>
            </a:pPr>
            <a:r>
              <a:rPr lang="en-US" sz="1600" dirty="0"/>
              <a:t>Decision Tree - .71</a:t>
            </a:r>
          </a:p>
          <a:p>
            <a:pPr marL="800100" lvl="1" indent="-342900">
              <a:buFont typeface="Arial" panose="020B0604020202020204" pitchFamily="34" charset="0"/>
              <a:buChar char="•"/>
            </a:pPr>
            <a:endParaRPr lang="en-US" sz="1600" dirty="0"/>
          </a:p>
        </p:txBody>
      </p:sp>
    </p:spTree>
    <p:extLst>
      <p:ext uri="{BB962C8B-B14F-4D97-AF65-F5344CB8AC3E}">
        <p14:creationId xmlns:p14="http://schemas.microsoft.com/office/powerpoint/2010/main" val="1274903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58BB68E-996D-CDFD-C5E3-AD6EC57A655B}"/>
              </a:ext>
            </a:extLst>
          </p:cNvPr>
          <p:cNvPicPr>
            <a:picLocks noChangeAspect="1"/>
          </p:cNvPicPr>
          <p:nvPr/>
        </p:nvPicPr>
        <p:blipFill rotWithShape="1">
          <a:blip r:embed="rId2"/>
          <a:srcRect t="4886" b="7566"/>
          <a:stretch/>
        </p:blipFill>
        <p:spPr>
          <a:xfrm>
            <a:off x="20" y="-1"/>
            <a:ext cx="12191977" cy="6858000"/>
          </a:xfrm>
          <a:prstGeom prst="rect">
            <a:avLst/>
          </a:prstGeom>
        </p:spPr>
      </p:pic>
      <p:sp>
        <p:nvSpPr>
          <p:cNvPr id="2" name="Title 1">
            <a:extLst>
              <a:ext uri="{FF2B5EF4-FFF2-40B4-BE49-F238E27FC236}">
                <a16:creationId xmlns:a16="http://schemas.microsoft.com/office/drawing/2014/main" id="{E04655C6-921D-8C59-08AB-673726BF2E7F}"/>
              </a:ext>
            </a:extLst>
          </p:cNvPr>
          <p:cNvSpPr>
            <a:spLocks noGrp="1"/>
          </p:cNvSpPr>
          <p:nvPr>
            <p:ph type="title"/>
          </p:nvPr>
        </p:nvSpPr>
        <p:spPr>
          <a:xfrm>
            <a:off x="1223491" y="1249332"/>
            <a:ext cx="4387875" cy="1955877"/>
          </a:xfrm>
        </p:spPr>
        <p:txBody>
          <a:bodyPr vert="horz" lIns="91440" tIns="45720" rIns="91440" bIns="45720" rtlCol="0" anchor="b">
            <a:normAutofit/>
          </a:bodyPr>
          <a:lstStyle/>
          <a:p>
            <a:r>
              <a:rPr lang="en-US" sz="4800"/>
              <a:t>Thank You!</a:t>
            </a:r>
          </a:p>
        </p:txBody>
      </p:sp>
      <p:sp>
        <p:nvSpPr>
          <p:cNvPr id="3" name="Text Placeholder 2">
            <a:extLst>
              <a:ext uri="{FF2B5EF4-FFF2-40B4-BE49-F238E27FC236}">
                <a16:creationId xmlns:a16="http://schemas.microsoft.com/office/drawing/2014/main" id="{5E836551-32A2-66BF-6077-23C600E3853B}"/>
              </a:ext>
            </a:extLst>
          </p:cNvPr>
          <p:cNvSpPr>
            <a:spLocks noGrp="1"/>
          </p:cNvSpPr>
          <p:nvPr>
            <p:ph type="body" idx="1"/>
          </p:nvPr>
        </p:nvSpPr>
        <p:spPr>
          <a:xfrm>
            <a:off x="1223488" y="3205209"/>
            <a:ext cx="4387875" cy="586155"/>
          </a:xfrm>
        </p:spPr>
        <p:txBody>
          <a:bodyPr vert="horz" lIns="91440" tIns="45720" rIns="91440" bIns="45720" rtlCol="0">
            <a:normAutofit/>
          </a:bodyPr>
          <a:lstStyle/>
          <a:p>
            <a:r>
              <a:rPr lang="en-US" b="1"/>
              <a:t>Q &amp; A</a:t>
            </a:r>
          </a:p>
        </p:txBody>
      </p:sp>
    </p:spTree>
    <p:extLst>
      <p:ext uri="{BB962C8B-B14F-4D97-AF65-F5344CB8AC3E}">
        <p14:creationId xmlns:p14="http://schemas.microsoft.com/office/powerpoint/2010/main" val="1474225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724D7-B01B-9FA0-2C08-0EFFCB58EF4E}"/>
              </a:ext>
            </a:extLst>
          </p:cNvPr>
          <p:cNvSpPr>
            <a:spLocks noGrp="1"/>
          </p:cNvSpPr>
          <p:nvPr>
            <p:ph type="title"/>
          </p:nvPr>
        </p:nvSpPr>
        <p:spPr>
          <a:xfrm>
            <a:off x="4450080" y="1940560"/>
            <a:ext cx="6724987" cy="4368164"/>
          </a:xfrm>
        </p:spPr>
        <p:txBody>
          <a:bodyPr vert="horz" lIns="91440" tIns="45720" rIns="91440" bIns="45720" rtlCol="0" anchor="ctr">
            <a:noAutofit/>
          </a:bodyPr>
          <a:lstStyle/>
          <a:p>
            <a:pPr algn="l"/>
            <a:r>
              <a:rPr lang="en-US" sz="2000" b="0" i="0" dirty="0">
                <a:solidFill>
                  <a:srgbClr val="000000"/>
                </a:solidFill>
                <a:effectLst/>
                <a:latin typeface="Open Sans" panose="020B0606030504020204" pitchFamily="34" charset="0"/>
              </a:rPr>
              <a:t>Heart disease is the </a:t>
            </a:r>
            <a:r>
              <a:rPr lang="en-US" sz="2000" b="1" i="0" dirty="0">
                <a:solidFill>
                  <a:srgbClr val="000000"/>
                </a:solidFill>
                <a:effectLst/>
                <a:latin typeface="Open Sans" panose="020B0606030504020204" pitchFamily="34" charset="0"/>
              </a:rPr>
              <a:t>leading cause of death</a:t>
            </a:r>
            <a:r>
              <a:rPr lang="en-US" sz="2000" b="0" i="0" dirty="0">
                <a:solidFill>
                  <a:srgbClr val="000000"/>
                </a:solidFill>
                <a:effectLst/>
                <a:latin typeface="Open Sans" panose="020B0606030504020204" pitchFamily="34" charset="0"/>
              </a:rPr>
              <a:t> for men, women, and people of most racial and ethnic groups in the United States.</a:t>
            </a:r>
            <a:br>
              <a:rPr lang="en-US" sz="2000" baseline="30000" dirty="0">
                <a:solidFill>
                  <a:srgbClr val="000000"/>
                </a:solidFill>
                <a:latin typeface="Open Sans" panose="020B0606030504020204" pitchFamily="34" charset="0"/>
              </a:rPr>
            </a:br>
            <a:br>
              <a:rPr lang="en-US" sz="2000" b="0" i="0" dirty="0">
                <a:solidFill>
                  <a:srgbClr val="000000"/>
                </a:solidFill>
                <a:effectLst/>
                <a:latin typeface="Open Sans" panose="020B0606030504020204" pitchFamily="34" charset="0"/>
              </a:rPr>
            </a:br>
            <a:r>
              <a:rPr lang="en-US" sz="2000" b="1" i="0" dirty="0">
                <a:solidFill>
                  <a:srgbClr val="000000"/>
                </a:solidFill>
                <a:effectLst/>
                <a:latin typeface="Open Sans" panose="020B0606030504020204" pitchFamily="34" charset="0"/>
              </a:rPr>
              <a:t>One person dies every 33 seconds</a:t>
            </a:r>
            <a:r>
              <a:rPr lang="en-US" sz="2000" b="0" i="0" dirty="0">
                <a:solidFill>
                  <a:srgbClr val="000000"/>
                </a:solidFill>
                <a:effectLst/>
                <a:latin typeface="Open Sans" panose="020B0606030504020204" pitchFamily="34" charset="0"/>
              </a:rPr>
              <a:t> in the United States from cardiovascular disease.</a:t>
            </a:r>
            <a:br>
              <a:rPr lang="en-US" sz="2000" b="0" i="0" dirty="0">
                <a:solidFill>
                  <a:srgbClr val="000000"/>
                </a:solidFill>
                <a:effectLst/>
                <a:latin typeface="Open Sans" panose="020B0606030504020204" pitchFamily="34" charset="0"/>
              </a:rPr>
            </a:br>
            <a:r>
              <a:rPr lang="en-US" sz="2000" b="0" i="0" dirty="0">
                <a:solidFill>
                  <a:srgbClr val="000000"/>
                </a:solidFill>
                <a:effectLst/>
                <a:latin typeface="Open Sans" panose="020B0606030504020204" pitchFamily="34" charset="0"/>
              </a:rPr>
              <a:t>About </a:t>
            </a:r>
            <a:r>
              <a:rPr lang="en-US" sz="2000" b="1" i="0" dirty="0">
                <a:solidFill>
                  <a:srgbClr val="000000"/>
                </a:solidFill>
                <a:effectLst/>
                <a:latin typeface="Open Sans" panose="020B0606030504020204" pitchFamily="34" charset="0"/>
              </a:rPr>
              <a:t>695,000 people in the United States </a:t>
            </a:r>
            <a:r>
              <a:rPr lang="en-US" sz="2000" b="0" i="0" dirty="0">
                <a:solidFill>
                  <a:srgbClr val="000000"/>
                </a:solidFill>
                <a:effectLst/>
                <a:latin typeface="Open Sans" panose="020B0606030504020204" pitchFamily="34" charset="0"/>
              </a:rPr>
              <a:t>died from heart disease in 2021—that’s </a:t>
            </a:r>
            <a:r>
              <a:rPr lang="en-US" sz="2000" b="1" i="0" dirty="0">
                <a:solidFill>
                  <a:srgbClr val="000000"/>
                </a:solidFill>
                <a:effectLst/>
                <a:latin typeface="Open Sans" panose="020B0606030504020204" pitchFamily="34" charset="0"/>
              </a:rPr>
              <a:t>1 in every 5 deaths</a:t>
            </a:r>
            <a:r>
              <a:rPr lang="en-US" sz="2000" b="0" i="0" dirty="0">
                <a:solidFill>
                  <a:srgbClr val="000000"/>
                </a:solidFill>
                <a:effectLst/>
                <a:latin typeface="Open Sans" panose="020B0606030504020204" pitchFamily="34" charset="0"/>
              </a:rPr>
              <a:t>.</a:t>
            </a:r>
            <a:br>
              <a:rPr lang="en-US" sz="2000" baseline="30000" dirty="0">
                <a:solidFill>
                  <a:srgbClr val="000000"/>
                </a:solidFill>
                <a:latin typeface="Open Sans" panose="020B0606030504020204" pitchFamily="34" charset="0"/>
              </a:rPr>
            </a:br>
            <a:br>
              <a:rPr lang="en-US" sz="2000" b="0" i="0" dirty="0">
                <a:solidFill>
                  <a:srgbClr val="000000"/>
                </a:solidFill>
                <a:effectLst/>
                <a:latin typeface="Open Sans" panose="020B0606030504020204" pitchFamily="34" charset="0"/>
              </a:rPr>
            </a:br>
            <a:r>
              <a:rPr lang="en-US" sz="2000" b="0" i="0" dirty="0">
                <a:solidFill>
                  <a:srgbClr val="000000"/>
                </a:solidFill>
                <a:effectLst/>
                <a:latin typeface="Open Sans" panose="020B0606030504020204" pitchFamily="34" charset="0"/>
              </a:rPr>
              <a:t>Heart disease cost the United States about </a:t>
            </a:r>
            <a:r>
              <a:rPr lang="en-US" sz="2000" b="1" i="0" dirty="0">
                <a:solidFill>
                  <a:srgbClr val="000000"/>
                </a:solidFill>
                <a:effectLst/>
                <a:latin typeface="Open Sans" panose="020B0606030504020204" pitchFamily="34" charset="0"/>
              </a:rPr>
              <a:t>$239.9 billion</a:t>
            </a:r>
            <a:r>
              <a:rPr lang="en-US" sz="2000" b="0" i="0" dirty="0">
                <a:solidFill>
                  <a:srgbClr val="000000"/>
                </a:solidFill>
                <a:effectLst/>
                <a:latin typeface="Open Sans" panose="020B0606030504020204" pitchFamily="34" charset="0"/>
              </a:rPr>
              <a:t> each year from 2018 to 2019. This includes the cost of health care services, medicines, and lost productivity due to death.</a:t>
            </a:r>
            <a:br>
              <a:rPr lang="en-US" sz="2400" b="0" i="0" dirty="0">
                <a:solidFill>
                  <a:srgbClr val="000000"/>
                </a:solidFill>
                <a:effectLst/>
                <a:latin typeface="Open Sans" panose="020B0606030504020204" pitchFamily="34" charset="0"/>
              </a:rPr>
            </a:br>
            <a:br>
              <a:rPr lang="en-US" sz="1000" b="0" i="0" dirty="0">
                <a:solidFill>
                  <a:srgbClr val="000000"/>
                </a:solidFill>
                <a:effectLst/>
                <a:latin typeface="Open Sans" panose="020B0606030504020204" pitchFamily="34" charset="0"/>
              </a:rPr>
            </a:br>
            <a:r>
              <a:rPr lang="en-US" sz="1050" dirty="0">
                <a:hlinkClick r:id="rId2"/>
              </a:rPr>
              <a:t>Heart Disease Facts | cdc.gov</a:t>
            </a:r>
            <a:endParaRPr lang="en-US" sz="2400" b="0" i="0" dirty="0">
              <a:solidFill>
                <a:srgbClr val="000000"/>
              </a:solidFill>
              <a:effectLst/>
              <a:latin typeface="Open Sans" panose="020B0606030504020204" pitchFamily="34" charset="0"/>
            </a:endParaRPr>
          </a:p>
        </p:txBody>
      </p:sp>
      <p:pic>
        <p:nvPicPr>
          <p:cNvPr id="5" name="Picture 4" descr="Stethoscope">
            <a:extLst>
              <a:ext uri="{FF2B5EF4-FFF2-40B4-BE49-F238E27FC236}">
                <a16:creationId xmlns:a16="http://schemas.microsoft.com/office/drawing/2014/main" id="{38497A86-BA03-5030-F6B7-A1055D2EE149}"/>
              </a:ext>
            </a:extLst>
          </p:cNvPr>
          <p:cNvPicPr>
            <a:picLocks noChangeAspect="1"/>
          </p:cNvPicPr>
          <p:nvPr/>
        </p:nvPicPr>
        <p:blipFill rotWithShape="1">
          <a:blip r:embed="rId3"/>
          <a:srcRect l="26462" r="20934" b="-1"/>
          <a:stretch/>
        </p:blipFill>
        <p:spPr>
          <a:xfrm>
            <a:off x="1016933" y="2154201"/>
            <a:ext cx="3169919" cy="4022443"/>
          </a:xfrm>
          <a:prstGeom prst="rect">
            <a:avLst/>
          </a:prstGeom>
        </p:spPr>
      </p:pic>
      <p:sp>
        <p:nvSpPr>
          <p:cNvPr id="3" name="Title 1">
            <a:extLst>
              <a:ext uri="{FF2B5EF4-FFF2-40B4-BE49-F238E27FC236}">
                <a16:creationId xmlns:a16="http://schemas.microsoft.com/office/drawing/2014/main" id="{6D879261-B2E9-ECC4-9786-005031D6B1A3}"/>
              </a:ext>
            </a:extLst>
          </p:cNvPr>
          <p:cNvSpPr txBox="1">
            <a:spLocks/>
          </p:cNvSpPr>
          <p:nvPr/>
        </p:nvSpPr>
        <p:spPr>
          <a:xfrm>
            <a:off x="1524000" y="1268476"/>
            <a:ext cx="9144000" cy="1344168"/>
          </a:xfrm>
          <a:prstGeom prst="rect">
            <a:avLst/>
          </a:prstGeom>
        </p:spPr>
        <p:txBody>
          <a:bodyPr vert="horz" lIns="91440" tIns="45720" rIns="91440" bIns="45720" rtlCol="0" anchor="t">
            <a:normAutofit/>
          </a:bodyPr>
          <a:lst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a:lstStyle>
          <a:p>
            <a:r>
              <a:rPr lang="en-US" dirty="0"/>
              <a:t>Why Heart Disease</a:t>
            </a:r>
          </a:p>
        </p:txBody>
      </p:sp>
    </p:spTree>
    <p:extLst>
      <p:ext uri="{BB962C8B-B14F-4D97-AF65-F5344CB8AC3E}">
        <p14:creationId xmlns:p14="http://schemas.microsoft.com/office/powerpoint/2010/main" val="4036831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8D6CA-5C78-605B-7F0F-29EF15D3011B}"/>
              </a:ext>
            </a:extLst>
          </p:cNvPr>
          <p:cNvSpPr>
            <a:spLocks noGrp="1"/>
          </p:cNvSpPr>
          <p:nvPr>
            <p:ph type="title"/>
          </p:nvPr>
        </p:nvSpPr>
        <p:spPr/>
        <p:txBody>
          <a:bodyPr/>
          <a:lstStyle/>
          <a:p>
            <a:r>
              <a:rPr lang="en-US" dirty="0"/>
              <a:t>The Process of using Machine Learning to Predict Heart Disease</a:t>
            </a:r>
          </a:p>
        </p:txBody>
      </p:sp>
      <p:sp>
        <p:nvSpPr>
          <p:cNvPr id="3" name="Content Placeholder 2">
            <a:extLst>
              <a:ext uri="{FF2B5EF4-FFF2-40B4-BE49-F238E27FC236}">
                <a16:creationId xmlns:a16="http://schemas.microsoft.com/office/drawing/2014/main" id="{04A2224F-7CCC-C791-B6A9-BE1C2A0882CB}"/>
              </a:ext>
            </a:extLst>
          </p:cNvPr>
          <p:cNvSpPr>
            <a:spLocks noGrp="1"/>
          </p:cNvSpPr>
          <p:nvPr>
            <p:ph idx="1"/>
          </p:nvPr>
        </p:nvSpPr>
        <p:spPr/>
        <p:txBody>
          <a:bodyPr>
            <a:normAutofit/>
          </a:bodyPr>
          <a:lstStyle/>
          <a:p>
            <a:r>
              <a:rPr lang="en-US" dirty="0"/>
              <a:t>Found dataset related to heart disease</a:t>
            </a:r>
          </a:p>
          <a:p>
            <a:r>
              <a:rPr lang="en-US" dirty="0"/>
              <a:t>Conducted exploratory data analysis to try to understand dataset, different factors and relationships</a:t>
            </a:r>
          </a:p>
          <a:p>
            <a:r>
              <a:rPr lang="en-US" dirty="0"/>
              <a:t>Created machine learning models to predict heart disease</a:t>
            </a:r>
          </a:p>
          <a:p>
            <a:r>
              <a:rPr lang="en-US" dirty="0"/>
              <a:t>Looked at the results and made recommendations</a:t>
            </a:r>
          </a:p>
        </p:txBody>
      </p:sp>
    </p:spTree>
    <p:extLst>
      <p:ext uri="{BB962C8B-B14F-4D97-AF65-F5344CB8AC3E}">
        <p14:creationId xmlns:p14="http://schemas.microsoft.com/office/powerpoint/2010/main" val="1538798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8D6CA-5C78-605B-7F0F-29EF15D3011B}"/>
              </a:ext>
            </a:extLst>
          </p:cNvPr>
          <p:cNvSpPr>
            <a:spLocks noGrp="1"/>
          </p:cNvSpPr>
          <p:nvPr>
            <p:ph type="title"/>
          </p:nvPr>
        </p:nvSpPr>
        <p:spPr/>
        <p:txBody>
          <a:bodyPr/>
          <a:lstStyle/>
          <a:p>
            <a:r>
              <a:rPr lang="en-US" dirty="0"/>
              <a:t>The Dataset</a:t>
            </a:r>
          </a:p>
        </p:txBody>
      </p:sp>
      <p:sp>
        <p:nvSpPr>
          <p:cNvPr id="3" name="Content Placeholder 2">
            <a:extLst>
              <a:ext uri="{FF2B5EF4-FFF2-40B4-BE49-F238E27FC236}">
                <a16:creationId xmlns:a16="http://schemas.microsoft.com/office/drawing/2014/main" id="{04A2224F-7CCC-C791-B6A9-BE1C2A0882CB}"/>
              </a:ext>
            </a:extLst>
          </p:cNvPr>
          <p:cNvSpPr>
            <a:spLocks noGrp="1"/>
          </p:cNvSpPr>
          <p:nvPr>
            <p:ph idx="1"/>
          </p:nvPr>
        </p:nvSpPr>
        <p:spPr>
          <a:xfrm>
            <a:off x="1517904" y="2387600"/>
            <a:ext cx="9144000" cy="3711448"/>
          </a:xfrm>
        </p:spPr>
        <p:txBody>
          <a:bodyPr>
            <a:normAutofit/>
          </a:bodyPr>
          <a:lstStyle/>
          <a:p>
            <a:r>
              <a:rPr lang="en-US" dirty="0"/>
              <a:t>Found on </a:t>
            </a:r>
            <a:r>
              <a:rPr lang="en-US" dirty="0" err="1"/>
              <a:t>Kaggle.com</a:t>
            </a:r>
            <a:r>
              <a:rPr lang="en-US" dirty="0"/>
              <a:t> </a:t>
            </a:r>
            <a:r>
              <a:rPr lang="en-US" sz="1800" dirty="0">
                <a:hlinkClick r:id="rId2"/>
              </a:rPr>
              <a:t>https://www.kaggle.com/datasets/johnsmith88/heart-disease-dataset</a:t>
            </a:r>
            <a:r>
              <a:rPr lang="en-US" sz="1800" dirty="0"/>
              <a:t> </a:t>
            </a:r>
          </a:p>
          <a:p>
            <a:r>
              <a:rPr lang="en-US" dirty="0"/>
              <a:t>Citation </a:t>
            </a:r>
            <a:r>
              <a:rPr lang="en-US" sz="1900" dirty="0" err="1"/>
              <a:t>Janosi,Andras</a:t>
            </a:r>
            <a:r>
              <a:rPr lang="en-US" sz="1900" dirty="0"/>
              <a:t>, </a:t>
            </a:r>
            <a:r>
              <a:rPr lang="en-US" sz="1900" dirty="0" err="1"/>
              <a:t>Steinbrunn,William</a:t>
            </a:r>
            <a:r>
              <a:rPr lang="en-US" sz="1900" dirty="0"/>
              <a:t>, </a:t>
            </a:r>
            <a:r>
              <a:rPr lang="en-US" sz="1900" dirty="0" err="1"/>
              <a:t>Pfisterer,Matthias</a:t>
            </a:r>
            <a:r>
              <a:rPr lang="en-US" sz="1900" dirty="0"/>
              <a:t>, and </a:t>
            </a:r>
            <a:r>
              <a:rPr lang="en-US" sz="1900" dirty="0" err="1"/>
              <a:t>Detrano,Robert</a:t>
            </a:r>
            <a:r>
              <a:rPr lang="en-US" sz="1900" dirty="0"/>
              <a:t>. (1988). Heart Disease. UCI Machine Learning Repository. </a:t>
            </a:r>
            <a:r>
              <a:rPr lang="en-US" sz="1900" dirty="0">
                <a:hlinkClick r:id="rId3"/>
              </a:rPr>
              <a:t>https://doi.org/10.24432/C52P4X</a:t>
            </a:r>
            <a:r>
              <a:rPr lang="en-US" sz="1900" dirty="0"/>
              <a:t> </a:t>
            </a:r>
          </a:p>
          <a:p>
            <a:r>
              <a:rPr lang="en-US" dirty="0"/>
              <a:t>Donated June 1988. Names and SSNs removed later.</a:t>
            </a:r>
          </a:p>
          <a:p>
            <a:r>
              <a:rPr lang="en-US" dirty="0"/>
              <a:t>Data from Cleveland – 14 attributes</a:t>
            </a:r>
          </a:p>
          <a:p>
            <a:endParaRPr lang="en-US" dirty="0"/>
          </a:p>
        </p:txBody>
      </p:sp>
    </p:spTree>
    <p:extLst>
      <p:ext uri="{BB962C8B-B14F-4D97-AF65-F5344CB8AC3E}">
        <p14:creationId xmlns:p14="http://schemas.microsoft.com/office/powerpoint/2010/main" val="1379893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8D6CA-5C78-605B-7F0F-29EF15D3011B}"/>
              </a:ext>
            </a:extLst>
          </p:cNvPr>
          <p:cNvSpPr>
            <a:spLocks noGrp="1"/>
          </p:cNvSpPr>
          <p:nvPr>
            <p:ph type="title"/>
          </p:nvPr>
        </p:nvSpPr>
        <p:spPr>
          <a:xfrm>
            <a:off x="1524000" y="718312"/>
            <a:ext cx="9144000" cy="1344168"/>
          </a:xfrm>
        </p:spPr>
        <p:txBody>
          <a:bodyPr/>
          <a:lstStyle/>
          <a:p>
            <a:r>
              <a:rPr lang="en-US" dirty="0"/>
              <a:t>The Dataset Attributes</a:t>
            </a:r>
          </a:p>
        </p:txBody>
      </p:sp>
      <p:sp>
        <p:nvSpPr>
          <p:cNvPr id="3" name="Content Placeholder 2">
            <a:extLst>
              <a:ext uri="{FF2B5EF4-FFF2-40B4-BE49-F238E27FC236}">
                <a16:creationId xmlns:a16="http://schemas.microsoft.com/office/drawing/2014/main" id="{04A2224F-7CCC-C791-B6A9-BE1C2A0882CB}"/>
              </a:ext>
            </a:extLst>
          </p:cNvPr>
          <p:cNvSpPr>
            <a:spLocks noGrp="1"/>
          </p:cNvSpPr>
          <p:nvPr>
            <p:ph idx="1"/>
          </p:nvPr>
        </p:nvSpPr>
        <p:spPr>
          <a:xfrm>
            <a:off x="1198880" y="1390396"/>
            <a:ext cx="10261600" cy="4968240"/>
          </a:xfrm>
        </p:spPr>
        <p:txBody>
          <a:bodyPr>
            <a:noAutofit/>
          </a:bodyPr>
          <a:lstStyle/>
          <a:p>
            <a:pPr marL="342900" marR="0" lvl="0" indent="-342900" algn="l" defTabSz="736066" rtl="0" eaLnBrk="1" fontAlgn="auto" latinLnBrk="0" hangingPunct="1">
              <a:lnSpc>
                <a:spcPct val="100000"/>
              </a:lnSpc>
              <a:spcBef>
                <a:spcPts val="0"/>
              </a:spcBef>
              <a:spcAft>
                <a:spcPts val="653"/>
              </a:spcAft>
              <a:buClrTx/>
              <a:buSzTx/>
              <a:buFont typeface="+mj-lt"/>
              <a:buAutoNum type="arabicPeriod"/>
              <a:tabLst/>
              <a:defRPr/>
            </a:pPr>
            <a:r>
              <a:rPr lang="en-US" sz="1600" b="1" dirty="0">
                <a:solidFill>
                  <a:srgbClr val="000000"/>
                </a:solidFill>
                <a:latin typeface="Avenir Next LT Pro"/>
              </a:rPr>
              <a:t>Age</a:t>
            </a:r>
            <a:r>
              <a:rPr lang="en-US" sz="1600" dirty="0">
                <a:solidFill>
                  <a:srgbClr val="000000"/>
                </a:solidFill>
                <a:latin typeface="Avenir Next LT Pro"/>
              </a:rPr>
              <a:t> in years</a:t>
            </a:r>
            <a:endParaRPr kumimoji="0" lang="en-US" sz="1600" b="0" i="0" u="none" strike="noStrike" kern="1200" cap="none" spc="0" normalizeH="0" baseline="0" noProof="0" dirty="0">
              <a:ln>
                <a:noFill/>
              </a:ln>
              <a:solidFill>
                <a:srgbClr val="000000"/>
              </a:solidFill>
              <a:effectLst/>
              <a:uLnTx/>
              <a:uFillTx/>
              <a:latin typeface="Avenir Next LT Pro"/>
              <a:ea typeface="+mn-ea"/>
              <a:cs typeface="+mn-cs"/>
            </a:endParaRPr>
          </a:p>
          <a:p>
            <a:pPr marL="342900" indent="-342900" defTabSz="736066">
              <a:lnSpc>
                <a:spcPct val="100000"/>
              </a:lnSpc>
              <a:spcBef>
                <a:spcPts val="0"/>
              </a:spcBef>
              <a:spcAft>
                <a:spcPts val="653"/>
              </a:spcAft>
              <a:buClrTx/>
              <a:buFont typeface="+mj-lt"/>
              <a:buAutoNum type="arabicPeriod"/>
              <a:defRPr/>
            </a:pPr>
            <a:r>
              <a:rPr lang="en-US" sz="1600" b="1" dirty="0">
                <a:solidFill>
                  <a:srgbClr val="000000"/>
                </a:solidFill>
                <a:latin typeface="Avenir Next LT Pro"/>
              </a:rPr>
              <a:t>S</a:t>
            </a:r>
            <a:r>
              <a:rPr kumimoji="0" lang="en-US" sz="1600" b="1" i="0" u="none" strike="noStrike" kern="1200" cap="none" spc="0" normalizeH="0" baseline="0" noProof="0" dirty="0">
                <a:ln>
                  <a:noFill/>
                </a:ln>
                <a:solidFill>
                  <a:srgbClr val="000000"/>
                </a:solidFill>
                <a:effectLst/>
                <a:uLnTx/>
                <a:uFillTx/>
                <a:latin typeface="Avenir Next LT Pro"/>
                <a:ea typeface="+mn-ea"/>
                <a:cs typeface="+mn-cs"/>
              </a:rPr>
              <a:t>ex</a:t>
            </a:r>
            <a:r>
              <a:rPr kumimoji="0" lang="en-US" sz="1600" b="0" i="0" u="none" strike="noStrike" kern="1200" cap="none" spc="0" normalizeH="0" baseline="0" noProof="0" dirty="0">
                <a:ln>
                  <a:noFill/>
                </a:ln>
                <a:solidFill>
                  <a:srgbClr val="000000"/>
                </a:solidFill>
                <a:effectLst/>
                <a:uLnTx/>
                <a:uFillTx/>
                <a:latin typeface="Avenir Next LT Pro"/>
                <a:ea typeface="+mn-ea"/>
                <a:cs typeface="+mn-cs"/>
              </a:rPr>
              <a:t> (1 = male, 0 = female)</a:t>
            </a:r>
          </a:p>
          <a:p>
            <a:pPr marL="342900" marR="0" lvl="0" indent="-342900" algn="l" defTabSz="736066" rtl="0" eaLnBrk="1" fontAlgn="auto" latinLnBrk="0" hangingPunct="1">
              <a:lnSpc>
                <a:spcPct val="100000"/>
              </a:lnSpc>
              <a:spcBef>
                <a:spcPts val="0"/>
              </a:spcBef>
              <a:spcAft>
                <a:spcPts val="653"/>
              </a:spcAft>
              <a:buClrTx/>
              <a:buSzTx/>
              <a:buFont typeface="+mj-lt"/>
              <a:buAutoNum type="arabicPeriod"/>
              <a:tabLst/>
              <a:defRPr/>
            </a:pPr>
            <a:r>
              <a:rPr lang="en-US" sz="1600" b="1" dirty="0">
                <a:solidFill>
                  <a:srgbClr val="000000"/>
                </a:solidFill>
                <a:latin typeface="Avenir Next LT Pro"/>
              </a:rPr>
              <a:t>Chest</a:t>
            </a:r>
            <a:r>
              <a:rPr kumimoji="0" lang="en-US" sz="1600" b="1" i="0" u="none" strike="noStrike" kern="1200" cap="none" spc="0" normalizeH="0" baseline="0" noProof="0" dirty="0">
                <a:ln>
                  <a:noFill/>
                </a:ln>
                <a:solidFill>
                  <a:srgbClr val="000000"/>
                </a:solidFill>
                <a:effectLst/>
                <a:uLnTx/>
                <a:uFillTx/>
                <a:latin typeface="Avenir Next LT Pro"/>
                <a:ea typeface="+mn-ea"/>
                <a:cs typeface="+mn-cs"/>
              </a:rPr>
              <a:t> pain type </a:t>
            </a:r>
            <a:r>
              <a:rPr kumimoji="0" lang="en-US" sz="1600" b="0" i="0" u="none" strike="noStrike" kern="1200" cap="none" spc="0" normalizeH="0" baseline="0" noProof="0" dirty="0">
                <a:ln>
                  <a:noFill/>
                </a:ln>
                <a:solidFill>
                  <a:srgbClr val="000000"/>
                </a:solidFill>
                <a:effectLst/>
                <a:uLnTx/>
                <a:uFillTx/>
                <a:latin typeface="Avenir Next LT Pro"/>
                <a:ea typeface="+mn-ea"/>
                <a:cs typeface="+mn-cs"/>
              </a:rPr>
              <a:t>(1</a:t>
            </a:r>
            <a:r>
              <a:rPr lang="en-US" sz="1600" dirty="0">
                <a:solidFill>
                  <a:srgbClr val="000000"/>
                </a:solidFill>
                <a:latin typeface="Avenir Next LT Pro"/>
              </a:rPr>
              <a:t> =</a:t>
            </a:r>
            <a:r>
              <a:rPr kumimoji="0" lang="en-US" sz="1600" b="0" i="0" u="none" strike="noStrike" kern="1200" cap="none" spc="0" normalizeH="0" baseline="0" noProof="0" dirty="0">
                <a:ln>
                  <a:noFill/>
                </a:ln>
                <a:solidFill>
                  <a:srgbClr val="000000"/>
                </a:solidFill>
                <a:effectLst/>
                <a:uLnTx/>
                <a:uFillTx/>
                <a:latin typeface="Avenir Next LT Pro"/>
                <a:ea typeface="+mn-ea"/>
                <a:cs typeface="+mn-cs"/>
              </a:rPr>
              <a:t> typical angina, 2 = atypical angina, 3 = non-anginal pain, 4 = asymptomatic)</a:t>
            </a:r>
          </a:p>
          <a:p>
            <a:pPr marL="342900" indent="-342900" defTabSz="736066">
              <a:lnSpc>
                <a:spcPct val="100000"/>
              </a:lnSpc>
              <a:spcBef>
                <a:spcPts val="0"/>
              </a:spcBef>
              <a:spcAft>
                <a:spcPts val="653"/>
              </a:spcAft>
              <a:buClrTx/>
              <a:buFont typeface="+mj-lt"/>
              <a:buAutoNum type="arabicPeriod"/>
              <a:defRPr/>
            </a:pPr>
            <a:r>
              <a:rPr lang="en-US" sz="1600" b="1" dirty="0">
                <a:solidFill>
                  <a:srgbClr val="000000"/>
                </a:solidFill>
                <a:latin typeface="Avenir Next LT Pro"/>
              </a:rPr>
              <a:t>Resting</a:t>
            </a:r>
            <a:r>
              <a:rPr kumimoji="0" lang="en-US" sz="1600" b="1" i="0" u="none" strike="noStrike" kern="1200" cap="none" spc="0" normalizeH="0" baseline="0" noProof="0" dirty="0">
                <a:ln>
                  <a:noFill/>
                </a:ln>
                <a:solidFill>
                  <a:srgbClr val="000000"/>
                </a:solidFill>
                <a:effectLst/>
                <a:uLnTx/>
                <a:uFillTx/>
                <a:latin typeface="Avenir Next LT Pro"/>
                <a:ea typeface="+mn-ea"/>
                <a:cs typeface="+mn-cs"/>
              </a:rPr>
              <a:t> blood pressure </a:t>
            </a:r>
            <a:r>
              <a:rPr kumimoji="0" lang="en-US" sz="1600" b="0" i="0" u="none" strike="noStrike" kern="1200" cap="none" spc="0" normalizeH="0" baseline="0" noProof="0" dirty="0">
                <a:ln>
                  <a:noFill/>
                </a:ln>
                <a:solidFill>
                  <a:srgbClr val="000000"/>
                </a:solidFill>
                <a:effectLst/>
                <a:uLnTx/>
                <a:uFillTx/>
                <a:latin typeface="Avenir Next LT Pro"/>
                <a:ea typeface="+mn-ea"/>
                <a:cs typeface="+mn-cs"/>
              </a:rPr>
              <a:t>(in mm Hg on admission to the hospital)</a:t>
            </a:r>
          </a:p>
          <a:p>
            <a:pPr marL="342900" marR="0" lvl="0" indent="-342900" algn="l" defTabSz="736066" rtl="0" eaLnBrk="1" fontAlgn="auto" latinLnBrk="0" hangingPunct="1">
              <a:lnSpc>
                <a:spcPct val="100000"/>
              </a:lnSpc>
              <a:spcBef>
                <a:spcPts val="0"/>
              </a:spcBef>
              <a:spcAft>
                <a:spcPts val="653"/>
              </a:spcAft>
              <a:buClrTx/>
              <a:buSzTx/>
              <a:buFont typeface="+mj-lt"/>
              <a:buAutoNum type="arabicPeriod"/>
              <a:tabLst/>
              <a:defRPr/>
            </a:pPr>
            <a:r>
              <a:rPr lang="en-US" sz="1600" b="1" dirty="0">
                <a:solidFill>
                  <a:srgbClr val="000000"/>
                </a:solidFill>
                <a:latin typeface="Avenir Next LT Pro"/>
              </a:rPr>
              <a:t>Serum</a:t>
            </a:r>
            <a:r>
              <a:rPr kumimoji="0" lang="en-US" sz="1600" b="1" i="0" u="none" strike="noStrike" kern="1200" cap="none" spc="0" normalizeH="0" baseline="0" noProof="0" dirty="0">
                <a:ln>
                  <a:noFill/>
                </a:ln>
                <a:solidFill>
                  <a:srgbClr val="000000"/>
                </a:solidFill>
                <a:effectLst/>
                <a:uLnTx/>
                <a:uFillTx/>
                <a:latin typeface="Avenir Next LT Pro"/>
                <a:ea typeface="+mn-ea"/>
                <a:cs typeface="+mn-cs"/>
              </a:rPr>
              <a:t> cholesterol </a:t>
            </a:r>
            <a:r>
              <a:rPr kumimoji="0" lang="en-US" sz="1600" b="0" i="0" u="none" strike="noStrike" kern="1200" cap="none" spc="0" normalizeH="0" baseline="0" noProof="0" dirty="0">
                <a:ln>
                  <a:noFill/>
                </a:ln>
                <a:solidFill>
                  <a:srgbClr val="000000"/>
                </a:solidFill>
                <a:effectLst/>
                <a:uLnTx/>
                <a:uFillTx/>
                <a:latin typeface="Avenir Next LT Pro"/>
                <a:ea typeface="+mn-ea"/>
                <a:cs typeface="+mn-cs"/>
              </a:rPr>
              <a:t>in mg/dl</a:t>
            </a:r>
          </a:p>
          <a:p>
            <a:pPr marL="342900" indent="-342900" defTabSz="736066">
              <a:lnSpc>
                <a:spcPct val="100000"/>
              </a:lnSpc>
              <a:spcBef>
                <a:spcPts val="0"/>
              </a:spcBef>
              <a:spcAft>
                <a:spcPts val="653"/>
              </a:spcAft>
              <a:buClrTx/>
              <a:buFont typeface="+mj-lt"/>
              <a:buAutoNum type="arabicPeriod"/>
              <a:defRPr/>
            </a:pPr>
            <a:r>
              <a:rPr lang="en-US" sz="1600" b="1" dirty="0">
                <a:solidFill>
                  <a:srgbClr val="000000"/>
                </a:solidFill>
                <a:latin typeface="Avenir Next LT Pro"/>
              </a:rPr>
              <a:t>Fasting</a:t>
            </a:r>
            <a:r>
              <a:rPr kumimoji="0" lang="en-US" sz="1600" b="1" i="0" u="none" strike="noStrike" kern="1200" cap="none" spc="0" normalizeH="0" baseline="0" noProof="0" dirty="0">
                <a:ln>
                  <a:noFill/>
                </a:ln>
                <a:solidFill>
                  <a:srgbClr val="000000"/>
                </a:solidFill>
                <a:effectLst/>
                <a:uLnTx/>
                <a:uFillTx/>
                <a:latin typeface="Avenir Next LT Pro"/>
                <a:ea typeface="+mn-ea"/>
                <a:cs typeface="+mn-cs"/>
              </a:rPr>
              <a:t> blood sugar </a:t>
            </a:r>
            <a:r>
              <a:rPr kumimoji="0" lang="en-US" sz="1600" b="0" i="0" u="none" strike="noStrike" kern="1200" cap="none" spc="0" normalizeH="0" baseline="0" noProof="0" dirty="0">
                <a:ln>
                  <a:noFill/>
                </a:ln>
                <a:solidFill>
                  <a:srgbClr val="000000"/>
                </a:solidFill>
                <a:effectLst/>
                <a:uLnTx/>
                <a:uFillTx/>
                <a:latin typeface="Avenir Next LT Pro"/>
                <a:ea typeface="+mn-ea"/>
                <a:cs typeface="+mn-cs"/>
              </a:rPr>
              <a:t>&gt; 120 mg/dl (1 = true, 0 = false)</a:t>
            </a:r>
          </a:p>
          <a:p>
            <a:pPr marL="342900" indent="-342900" defTabSz="736066">
              <a:lnSpc>
                <a:spcPct val="100000"/>
              </a:lnSpc>
              <a:spcBef>
                <a:spcPts val="0"/>
              </a:spcBef>
              <a:spcAft>
                <a:spcPts val="653"/>
              </a:spcAft>
              <a:buClrTx/>
              <a:buFont typeface="+mj-lt"/>
              <a:buAutoNum type="arabicPeriod"/>
              <a:defRPr/>
            </a:pPr>
            <a:r>
              <a:rPr lang="en-US" sz="1600" b="1" dirty="0">
                <a:solidFill>
                  <a:srgbClr val="000000"/>
                </a:solidFill>
                <a:latin typeface="Avenir Next LT Pro"/>
              </a:rPr>
              <a:t>Resting</a:t>
            </a:r>
            <a:r>
              <a:rPr kumimoji="0" lang="en-US" sz="1600" b="1" i="0" u="none" strike="noStrike" kern="1200" cap="none" spc="0" normalizeH="0" baseline="0" noProof="0" dirty="0">
                <a:ln>
                  <a:noFill/>
                </a:ln>
                <a:solidFill>
                  <a:srgbClr val="000000"/>
                </a:solidFill>
                <a:effectLst/>
                <a:uLnTx/>
                <a:uFillTx/>
                <a:latin typeface="Avenir Next LT Pro"/>
                <a:ea typeface="+mn-ea"/>
                <a:cs typeface="+mn-cs"/>
              </a:rPr>
              <a:t> electrocardiographic </a:t>
            </a:r>
            <a:r>
              <a:rPr kumimoji="0" lang="en-US" sz="1600" b="0" i="0" u="none" strike="noStrike" kern="1200" cap="none" spc="0" normalizeH="0" baseline="0" noProof="0" dirty="0">
                <a:ln>
                  <a:noFill/>
                </a:ln>
                <a:solidFill>
                  <a:srgbClr val="000000"/>
                </a:solidFill>
                <a:effectLst/>
                <a:uLnTx/>
                <a:uFillTx/>
                <a:latin typeface="Avenir Next LT Pro"/>
                <a:ea typeface="+mn-ea"/>
                <a:cs typeface="+mn-cs"/>
              </a:rPr>
              <a:t>results (0 = normal, 1 = ST-T wave abnormality, 2 = probable or definite left ventricular hypertrophy)</a:t>
            </a:r>
          </a:p>
          <a:p>
            <a:pPr marL="342900" marR="0" lvl="0" indent="-342900" algn="l" defTabSz="736066" rtl="0" eaLnBrk="1" fontAlgn="auto" latinLnBrk="0" hangingPunct="1">
              <a:lnSpc>
                <a:spcPct val="100000"/>
              </a:lnSpc>
              <a:spcBef>
                <a:spcPts val="0"/>
              </a:spcBef>
              <a:spcAft>
                <a:spcPts val="653"/>
              </a:spcAft>
              <a:buClrTx/>
              <a:buSzTx/>
              <a:buFont typeface="+mj-lt"/>
              <a:buAutoNum type="arabicPeriod"/>
              <a:tabLst/>
              <a:defRPr/>
            </a:pPr>
            <a:r>
              <a:rPr lang="en-US" sz="1600" b="1" dirty="0">
                <a:solidFill>
                  <a:srgbClr val="000000"/>
                </a:solidFill>
                <a:latin typeface="Avenir Next LT Pro"/>
              </a:rPr>
              <a:t>Maximum</a:t>
            </a:r>
            <a:r>
              <a:rPr kumimoji="0" lang="en-US" sz="1600" b="1" i="0" u="none" strike="noStrike" kern="1200" cap="none" spc="0" normalizeH="0" baseline="0" noProof="0" dirty="0">
                <a:ln>
                  <a:noFill/>
                </a:ln>
                <a:solidFill>
                  <a:srgbClr val="000000"/>
                </a:solidFill>
                <a:effectLst/>
                <a:uLnTx/>
                <a:uFillTx/>
                <a:latin typeface="Avenir Next LT Pro"/>
                <a:ea typeface="+mn-ea"/>
                <a:cs typeface="+mn-cs"/>
              </a:rPr>
              <a:t> heart rate </a:t>
            </a:r>
            <a:r>
              <a:rPr kumimoji="0" lang="en-US" sz="1600" b="0" i="0" u="none" strike="noStrike" kern="1200" cap="none" spc="0" normalizeH="0" baseline="0" noProof="0" dirty="0">
                <a:ln>
                  <a:noFill/>
                </a:ln>
                <a:solidFill>
                  <a:srgbClr val="000000"/>
                </a:solidFill>
                <a:effectLst/>
                <a:uLnTx/>
                <a:uFillTx/>
                <a:latin typeface="Avenir Next LT Pro"/>
                <a:ea typeface="+mn-ea"/>
                <a:cs typeface="+mn-cs"/>
              </a:rPr>
              <a:t>achieved</a:t>
            </a:r>
          </a:p>
          <a:p>
            <a:pPr marL="342900" indent="-342900" defTabSz="736066">
              <a:lnSpc>
                <a:spcPct val="100000"/>
              </a:lnSpc>
              <a:spcBef>
                <a:spcPts val="0"/>
              </a:spcBef>
              <a:spcAft>
                <a:spcPts val="653"/>
              </a:spcAft>
              <a:buClrTx/>
              <a:buFont typeface="+mj-lt"/>
              <a:buAutoNum type="arabicPeriod"/>
              <a:defRPr/>
            </a:pPr>
            <a:r>
              <a:rPr lang="en-US" sz="1600" b="1" dirty="0">
                <a:solidFill>
                  <a:srgbClr val="000000"/>
                </a:solidFill>
                <a:latin typeface="Avenir Next LT Pro"/>
              </a:rPr>
              <a:t>Exercise</a:t>
            </a:r>
            <a:r>
              <a:rPr kumimoji="0" lang="en-US" sz="1600" b="1" i="0" u="none" strike="noStrike" kern="1200" cap="none" spc="0" normalizeH="0" baseline="0" noProof="0" dirty="0">
                <a:ln>
                  <a:noFill/>
                </a:ln>
                <a:solidFill>
                  <a:srgbClr val="000000"/>
                </a:solidFill>
                <a:effectLst/>
                <a:uLnTx/>
                <a:uFillTx/>
                <a:latin typeface="Avenir Next LT Pro"/>
                <a:ea typeface="+mn-ea"/>
                <a:cs typeface="+mn-cs"/>
              </a:rPr>
              <a:t> induced angina </a:t>
            </a:r>
            <a:r>
              <a:rPr kumimoji="0" lang="en-US" sz="1600" b="0" i="0" u="none" strike="noStrike" kern="1200" cap="none" spc="0" normalizeH="0" baseline="0" noProof="0" dirty="0">
                <a:ln>
                  <a:noFill/>
                </a:ln>
                <a:solidFill>
                  <a:srgbClr val="000000"/>
                </a:solidFill>
                <a:effectLst/>
                <a:uLnTx/>
                <a:uFillTx/>
                <a:latin typeface="Avenir Next LT Pro"/>
                <a:ea typeface="+mn-ea"/>
                <a:cs typeface="+mn-cs"/>
              </a:rPr>
              <a:t>(1 = yes, 0 = no)</a:t>
            </a:r>
          </a:p>
          <a:p>
            <a:pPr marL="342900" marR="0" lvl="0" indent="-342900" algn="l" defTabSz="736066" rtl="0" eaLnBrk="1" fontAlgn="auto" latinLnBrk="0" hangingPunct="1">
              <a:lnSpc>
                <a:spcPct val="100000"/>
              </a:lnSpc>
              <a:spcBef>
                <a:spcPts val="0"/>
              </a:spcBef>
              <a:spcAft>
                <a:spcPts val="653"/>
              </a:spcAft>
              <a:buClrTx/>
              <a:buSzTx/>
              <a:buFont typeface="+mj-lt"/>
              <a:buAutoNum type="arabicPeriod"/>
              <a:tabLst/>
              <a:defRPr/>
            </a:pPr>
            <a:r>
              <a:rPr kumimoji="0" lang="en-US" sz="1600" b="1" i="0" u="none" strike="noStrike" kern="1200" cap="none" spc="0" normalizeH="0" baseline="0" noProof="0" dirty="0">
                <a:ln>
                  <a:noFill/>
                </a:ln>
                <a:solidFill>
                  <a:srgbClr val="000000"/>
                </a:solidFill>
                <a:effectLst/>
                <a:uLnTx/>
                <a:uFillTx/>
                <a:latin typeface="Avenir Next LT Pro"/>
                <a:ea typeface="+mn-ea"/>
                <a:cs typeface="+mn-cs"/>
              </a:rPr>
              <a:t>ST depression </a:t>
            </a:r>
            <a:r>
              <a:rPr kumimoji="0" lang="en-US" sz="1600" b="0" i="0" u="none" strike="noStrike" kern="1200" cap="none" spc="0" normalizeH="0" baseline="0" noProof="0" dirty="0">
                <a:ln>
                  <a:noFill/>
                </a:ln>
                <a:solidFill>
                  <a:srgbClr val="000000"/>
                </a:solidFill>
                <a:effectLst/>
                <a:uLnTx/>
                <a:uFillTx/>
                <a:latin typeface="Avenir Next LT Pro"/>
                <a:ea typeface="+mn-ea"/>
                <a:cs typeface="+mn-cs"/>
              </a:rPr>
              <a:t>induced by exercise relative to rest</a:t>
            </a:r>
          </a:p>
          <a:p>
            <a:pPr marL="342900" marR="0" lvl="0" indent="-342900" algn="l" defTabSz="736066" rtl="0" eaLnBrk="1" fontAlgn="auto" latinLnBrk="0" hangingPunct="1">
              <a:lnSpc>
                <a:spcPct val="100000"/>
              </a:lnSpc>
              <a:spcBef>
                <a:spcPts val="0"/>
              </a:spcBef>
              <a:spcAft>
                <a:spcPts val="653"/>
              </a:spcAft>
              <a:buClrTx/>
              <a:buSzTx/>
              <a:buFont typeface="+mj-lt"/>
              <a:buAutoNum type="arabicPeriod"/>
              <a:tabLst/>
              <a:defRPr/>
            </a:pPr>
            <a:r>
              <a:rPr lang="en-US" sz="1600" b="1" dirty="0">
                <a:solidFill>
                  <a:srgbClr val="000000"/>
                </a:solidFill>
                <a:latin typeface="Avenir Next LT Pro"/>
              </a:rPr>
              <a:t>S</a:t>
            </a:r>
            <a:r>
              <a:rPr kumimoji="0" lang="en-US" sz="1600" b="1" i="0" u="none" strike="noStrike" kern="1200" cap="none" spc="0" normalizeH="0" baseline="0" noProof="0" dirty="0">
                <a:ln>
                  <a:noFill/>
                </a:ln>
                <a:solidFill>
                  <a:srgbClr val="000000"/>
                </a:solidFill>
                <a:effectLst/>
                <a:uLnTx/>
                <a:uFillTx/>
                <a:latin typeface="Avenir Next LT Pro"/>
                <a:ea typeface="+mn-ea"/>
                <a:cs typeface="+mn-cs"/>
              </a:rPr>
              <a:t>lope of the peak exercise ST segment </a:t>
            </a:r>
            <a:r>
              <a:rPr kumimoji="0" lang="en-US" sz="1600" b="0" i="0" u="none" strike="noStrike" kern="1200" cap="none" spc="0" normalizeH="0" baseline="0" noProof="0" dirty="0">
                <a:ln>
                  <a:noFill/>
                </a:ln>
                <a:solidFill>
                  <a:srgbClr val="000000"/>
                </a:solidFill>
                <a:effectLst/>
                <a:uLnTx/>
                <a:uFillTx/>
                <a:latin typeface="Avenir Next LT Pro"/>
                <a:ea typeface="+mn-ea"/>
                <a:cs typeface="+mn-cs"/>
              </a:rPr>
              <a:t>(1</a:t>
            </a:r>
            <a:r>
              <a:rPr lang="en-US" sz="1600" dirty="0">
                <a:solidFill>
                  <a:srgbClr val="000000"/>
                </a:solidFill>
                <a:latin typeface="Avenir Next LT Pro"/>
              </a:rPr>
              <a:t> =</a:t>
            </a:r>
            <a:r>
              <a:rPr kumimoji="0" lang="en-US" sz="1600" b="0" i="0" u="none" strike="noStrike" kern="1200" cap="none" spc="0" normalizeH="0" baseline="0" noProof="0" dirty="0">
                <a:ln>
                  <a:noFill/>
                </a:ln>
                <a:solidFill>
                  <a:srgbClr val="000000"/>
                </a:solidFill>
                <a:effectLst/>
                <a:uLnTx/>
                <a:uFillTx/>
                <a:latin typeface="Avenir Next LT Pro"/>
                <a:ea typeface="+mn-ea"/>
                <a:cs typeface="+mn-cs"/>
              </a:rPr>
              <a:t> upsloping, 2 = flat, 3 = </a:t>
            </a:r>
            <a:r>
              <a:rPr kumimoji="0" lang="en-US" sz="1600" b="0" i="0" u="none" strike="noStrike" kern="1200" cap="none" spc="0" normalizeH="0" baseline="0" noProof="0" dirty="0" err="1">
                <a:ln>
                  <a:noFill/>
                </a:ln>
                <a:solidFill>
                  <a:srgbClr val="000000"/>
                </a:solidFill>
                <a:effectLst/>
                <a:uLnTx/>
                <a:uFillTx/>
                <a:latin typeface="Avenir Next LT Pro"/>
                <a:ea typeface="+mn-ea"/>
                <a:cs typeface="+mn-cs"/>
              </a:rPr>
              <a:t>downsloping</a:t>
            </a:r>
            <a:r>
              <a:rPr kumimoji="0" lang="en-US" sz="1600" b="0" i="0" u="none" strike="noStrike" kern="1200" cap="none" spc="0" normalizeH="0" baseline="0" noProof="0" dirty="0">
                <a:ln>
                  <a:noFill/>
                </a:ln>
                <a:solidFill>
                  <a:srgbClr val="000000"/>
                </a:solidFill>
                <a:effectLst/>
                <a:uLnTx/>
                <a:uFillTx/>
                <a:latin typeface="Avenir Next LT Pro"/>
                <a:ea typeface="+mn-ea"/>
                <a:cs typeface="+mn-cs"/>
              </a:rPr>
              <a:t>) </a:t>
            </a:r>
          </a:p>
          <a:p>
            <a:pPr marL="342900" marR="0" lvl="0" indent="-342900" algn="l" defTabSz="736066" rtl="0" eaLnBrk="1" fontAlgn="auto" latinLnBrk="0" hangingPunct="1">
              <a:lnSpc>
                <a:spcPct val="100000"/>
              </a:lnSpc>
              <a:spcBef>
                <a:spcPts val="0"/>
              </a:spcBef>
              <a:spcAft>
                <a:spcPts val="653"/>
              </a:spcAft>
              <a:buClrTx/>
              <a:buSzTx/>
              <a:buFont typeface="+mj-lt"/>
              <a:buAutoNum type="arabicPeriod"/>
              <a:tabLst/>
              <a:defRPr/>
            </a:pPr>
            <a:r>
              <a:rPr lang="en-US" sz="1600" b="1" dirty="0">
                <a:solidFill>
                  <a:srgbClr val="000000"/>
                </a:solidFill>
                <a:latin typeface="Avenir Next LT Pro"/>
              </a:rPr>
              <a:t>N</a:t>
            </a:r>
            <a:r>
              <a:rPr kumimoji="0" lang="en-US" sz="1600" b="1" i="0" u="none" strike="noStrike" kern="1200" cap="none" spc="0" normalizeH="0" baseline="0" noProof="0" dirty="0">
                <a:ln>
                  <a:noFill/>
                </a:ln>
                <a:solidFill>
                  <a:srgbClr val="000000"/>
                </a:solidFill>
                <a:effectLst/>
                <a:uLnTx/>
                <a:uFillTx/>
                <a:latin typeface="Avenir Next LT Pro"/>
                <a:ea typeface="+mn-ea"/>
                <a:cs typeface="+mn-cs"/>
              </a:rPr>
              <a:t>umber of major vessels</a:t>
            </a:r>
            <a:r>
              <a:rPr kumimoji="0" lang="en-US" sz="1600" b="0" i="0" u="none" strike="noStrike" kern="1200" cap="none" spc="0" normalizeH="0" baseline="0" noProof="0" dirty="0">
                <a:ln>
                  <a:noFill/>
                </a:ln>
                <a:solidFill>
                  <a:srgbClr val="000000"/>
                </a:solidFill>
                <a:effectLst/>
                <a:uLnTx/>
                <a:uFillTx/>
                <a:latin typeface="Avenir Next LT Pro"/>
                <a:ea typeface="+mn-ea"/>
                <a:cs typeface="+mn-cs"/>
              </a:rPr>
              <a:t> </a:t>
            </a:r>
            <a:r>
              <a:rPr kumimoji="0" lang="en-US" sz="1600" b="1" i="0" u="none" strike="noStrike" kern="1200" cap="none" spc="0" normalizeH="0" baseline="0" noProof="0" dirty="0">
                <a:ln>
                  <a:noFill/>
                </a:ln>
                <a:solidFill>
                  <a:srgbClr val="000000"/>
                </a:solidFill>
                <a:effectLst/>
                <a:uLnTx/>
                <a:uFillTx/>
                <a:latin typeface="Avenir Next LT Pro"/>
                <a:ea typeface="+mn-ea"/>
                <a:cs typeface="+mn-cs"/>
              </a:rPr>
              <a:t>colored</a:t>
            </a:r>
            <a:r>
              <a:rPr kumimoji="0" lang="en-US" sz="1600" b="0" i="0" u="none" strike="noStrike" kern="1200" cap="none" spc="0" normalizeH="0" baseline="0" noProof="0" dirty="0">
                <a:ln>
                  <a:noFill/>
                </a:ln>
                <a:solidFill>
                  <a:srgbClr val="000000"/>
                </a:solidFill>
                <a:effectLst/>
                <a:uLnTx/>
                <a:uFillTx/>
                <a:latin typeface="Avenir Next LT Pro"/>
                <a:ea typeface="+mn-ea"/>
                <a:cs typeface="+mn-cs"/>
              </a:rPr>
              <a:t> by fluoroscopy (0 to 3)</a:t>
            </a:r>
          </a:p>
          <a:p>
            <a:pPr marL="342900" marR="0" lvl="0" indent="-342900" algn="l" defTabSz="736066" rtl="0" eaLnBrk="1" fontAlgn="auto" latinLnBrk="0" hangingPunct="1">
              <a:lnSpc>
                <a:spcPct val="100000"/>
              </a:lnSpc>
              <a:spcBef>
                <a:spcPts val="0"/>
              </a:spcBef>
              <a:spcAft>
                <a:spcPts val="653"/>
              </a:spcAft>
              <a:buClrTx/>
              <a:buSzTx/>
              <a:buFont typeface="+mj-lt"/>
              <a:buAutoNum type="arabicPeriod"/>
              <a:tabLst/>
              <a:defRPr/>
            </a:pPr>
            <a:r>
              <a:rPr lang="en-US" sz="1600" b="1" dirty="0">
                <a:solidFill>
                  <a:srgbClr val="000000"/>
                </a:solidFill>
                <a:latin typeface="Avenir Next LT Pro"/>
              </a:rPr>
              <a:t>Thallium</a:t>
            </a:r>
            <a:r>
              <a:rPr kumimoji="0" lang="en-US" sz="1600" b="1" i="0" u="none" strike="noStrike" kern="1200" cap="none" spc="0" normalizeH="0" baseline="0" noProof="0" dirty="0">
                <a:ln>
                  <a:noFill/>
                </a:ln>
                <a:solidFill>
                  <a:srgbClr val="000000"/>
                </a:solidFill>
                <a:effectLst/>
                <a:uLnTx/>
                <a:uFillTx/>
                <a:latin typeface="Avenir Next LT Pro"/>
                <a:ea typeface="+mn-ea"/>
                <a:cs typeface="+mn-cs"/>
              </a:rPr>
              <a:t> heart scan </a:t>
            </a:r>
            <a:r>
              <a:rPr kumimoji="0" lang="en-US" sz="1600" b="0" i="0" u="none" strike="noStrike" kern="1200" cap="none" spc="0" normalizeH="0" baseline="0" noProof="0" dirty="0">
                <a:ln>
                  <a:noFill/>
                </a:ln>
                <a:solidFill>
                  <a:srgbClr val="000000"/>
                </a:solidFill>
                <a:effectLst/>
                <a:uLnTx/>
                <a:uFillTx/>
                <a:latin typeface="Avenir Next LT Pro"/>
                <a:ea typeface="+mn-ea"/>
                <a:cs typeface="+mn-cs"/>
              </a:rPr>
              <a:t>(0 = normal, 1 = fixed defect, 2 = reversable defect)</a:t>
            </a:r>
          </a:p>
          <a:p>
            <a:pPr marL="342900" marR="0" lvl="0" indent="-342900" algn="l" defTabSz="736066" rtl="0" eaLnBrk="1" fontAlgn="auto" latinLnBrk="0" hangingPunct="1">
              <a:lnSpc>
                <a:spcPct val="100000"/>
              </a:lnSpc>
              <a:spcBef>
                <a:spcPts val="0"/>
              </a:spcBef>
              <a:spcAft>
                <a:spcPts val="653"/>
              </a:spcAft>
              <a:buClrTx/>
              <a:buSzTx/>
              <a:buFont typeface="+mj-lt"/>
              <a:buAutoNum type="arabicPeriod"/>
              <a:tabLst/>
              <a:defRPr/>
            </a:pPr>
            <a:r>
              <a:rPr lang="en-US" sz="1600" b="1" dirty="0">
                <a:solidFill>
                  <a:srgbClr val="000000"/>
                </a:solidFill>
                <a:latin typeface="Avenir Next LT Pro"/>
              </a:rPr>
              <a:t>Heart disease </a:t>
            </a:r>
            <a:r>
              <a:rPr lang="en-US" sz="1600" dirty="0">
                <a:solidFill>
                  <a:srgbClr val="000000"/>
                </a:solidFill>
                <a:latin typeface="Avenir Next LT Pro"/>
              </a:rPr>
              <a:t>(presence/absence)</a:t>
            </a:r>
            <a:endParaRPr kumimoji="0" lang="en-US" sz="1600" b="0" i="0" u="none" strike="noStrike" kern="1200" cap="none" spc="0" normalizeH="0" baseline="0" noProof="0" dirty="0">
              <a:ln>
                <a:noFill/>
              </a:ln>
              <a:solidFill>
                <a:srgbClr val="000000"/>
              </a:solidFill>
              <a:effectLst/>
              <a:uLnTx/>
              <a:uFillTx/>
              <a:latin typeface="Avenir Next LT Pro"/>
              <a:ea typeface="+mn-ea"/>
              <a:cs typeface="+mn-cs"/>
            </a:endParaRPr>
          </a:p>
        </p:txBody>
      </p:sp>
    </p:spTree>
    <p:extLst>
      <p:ext uri="{BB962C8B-B14F-4D97-AF65-F5344CB8AC3E}">
        <p14:creationId xmlns:p14="http://schemas.microsoft.com/office/powerpoint/2010/main" val="1531476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E8EE8-914A-C5FB-2FEC-E5D394C12514}"/>
              </a:ext>
            </a:extLst>
          </p:cNvPr>
          <p:cNvSpPr>
            <a:spLocks noGrp="1"/>
          </p:cNvSpPr>
          <p:nvPr>
            <p:ph type="title"/>
          </p:nvPr>
        </p:nvSpPr>
        <p:spPr>
          <a:xfrm>
            <a:off x="5431940" y="1517650"/>
            <a:ext cx="5998059" cy="1344613"/>
          </a:xfrm>
        </p:spPr>
        <p:txBody>
          <a:bodyPr vert="horz" lIns="91440" tIns="45720" rIns="91440" bIns="45720" rtlCol="0" anchor="t">
            <a:normAutofit/>
          </a:bodyPr>
          <a:lstStyle/>
          <a:p>
            <a:pPr>
              <a:lnSpc>
                <a:spcPct val="95000"/>
              </a:lnSpc>
            </a:pPr>
            <a:r>
              <a:rPr lang="en-US" sz="4200" kern="1200" spc="-50" baseline="0" dirty="0">
                <a:solidFill>
                  <a:schemeClr val="tx1"/>
                </a:solidFill>
                <a:latin typeface="+mj-lt"/>
                <a:ea typeface="+mj-ea"/>
                <a:cs typeface="+mj-cs"/>
              </a:rPr>
              <a:t>A Look at the Data </a:t>
            </a:r>
            <a:br>
              <a:rPr lang="en-US" sz="4200" kern="1200" spc="-50" baseline="0" dirty="0">
                <a:solidFill>
                  <a:schemeClr val="tx1"/>
                </a:solidFill>
                <a:latin typeface="+mj-lt"/>
                <a:ea typeface="+mj-ea"/>
                <a:cs typeface="+mj-cs"/>
              </a:rPr>
            </a:br>
            <a:r>
              <a:rPr lang="en-US" sz="4200" kern="1200" spc="-50" baseline="0" dirty="0">
                <a:solidFill>
                  <a:schemeClr val="tx1"/>
                </a:solidFill>
                <a:latin typeface="+mj-lt"/>
                <a:ea typeface="+mj-ea"/>
                <a:cs typeface="+mj-cs"/>
              </a:rPr>
              <a:t>(</a:t>
            </a:r>
            <a:r>
              <a:rPr lang="en-US" sz="2900" kern="1200" spc="-50" dirty="0">
                <a:solidFill>
                  <a:schemeClr val="tx1"/>
                </a:solidFill>
                <a:latin typeface="+mj-lt"/>
                <a:ea typeface="+mj-ea"/>
                <a:cs typeface="+mj-cs"/>
              </a:rPr>
              <a:t>Exploratory Data Analysis)</a:t>
            </a:r>
          </a:p>
        </p:txBody>
      </p:sp>
      <p:sp>
        <p:nvSpPr>
          <p:cNvPr id="4" name="Text Placeholder 3">
            <a:extLst>
              <a:ext uri="{FF2B5EF4-FFF2-40B4-BE49-F238E27FC236}">
                <a16:creationId xmlns:a16="http://schemas.microsoft.com/office/drawing/2014/main" id="{E8D5986B-A007-368A-E7D5-A455AAED440B}"/>
              </a:ext>
            </a:extLst>
          </p:cNvPr>
          <p:cNvSpPr>
            <a:spLocks noGrp="1"/>
          </p:cNvSpPr>
          <p:nvPr>
            <p:ph type="body" sz="half" idx="2"/>
          </p:nvPr>
        </p:nvSpPr>
        <p:spPr>
          <a:xfrm>
            <a:off x="5431940" y="2970213"/>
            <a:ext cx="5998059" cy="3125787"/>
          </a:xfrm>
        </p:spPr>
        <p:txBody>
          <a:bodyPr vert="horz" lIns="91440" tIns="45720" rIns="91440" bIns="45720" rtlCol="0">
            <a:normAutofit/>
          </a:bodyPr>
          <a:lstStyle/>
          <a:p>
            <a:endParaRPr lang="en-US" dirty="0"/>
          </a:p>
          <a:p>
            <a:endParaRPr lang="en-US" dirty="0"/>
          </a:p>
          <a:p>
            <a:r>
              <a:rPr lang="en-US" sz="3200" dirty="0">
                <a:solidFill>
                  <a:srgbClr val="0070C0"/>
                </a:solidFill>
                <a:hlinkClick r:id="rId2">
                  <a:extLst>
                    <a:ext uri="{A12FA001-AC4F-418D-AE19-62706E023703}">
                      <ahyp:hlinkClr xmlns:ahyp="http://schemas.microsoft.com/office/drawing/2018/hyperlinkcolor" val="tx"/>
                    </a:ext>
                  </a:extLst>
                </a:hlinkClick>
              </a:rPr>
              <a:t>The Story Starts Here</a:t>
            </a:r>
            <a:r>
              <a:rPr lang="en-US" sz="3200" dirty="0">
                <a:solidFill>
                  <a:srgbClr val="0070C0"/>
                </a:solidFill>
              </a:rPr>
              <a:t> </a:t>
            </a:r>
          </a:p>
        </p:txBody>
      </p:sp>
      <p:pic>
        <p:nvPicPr>
          <p:cNvPr id="5" name="Picture 4">
            <a:extLst>
              <a:ext uri="{FF2B5EF4-FFF2-40B4-BE49-F238E27FC236}">
                <a16:creationId xmlns:a16="http://schemas.microsoft.com/office/drawing/2014/main" id="{7CA3BC05-1F94-DF5B-A5D1-ADDFE5C6E676}"/>
              </a:ext>
            </a:extLst>
          </p:cNvPr>
          <p:cNvPicPr>
            <a:picLocks noChangeAspect="1"/>
          </p:cNvPicPr>
          <p:nvPr/>
        </p:nvPicPr>
        <p:blipFill rotWithShape="1">
          <a:blip r:embed="rId3"/>
          <a:srcRect l="3784" t="14168" r="43720"/>
          <a:stretch/>
        </p:blipFill>
        <p:spPr>
          <a:xfrm>
            <a:off x="762001" y="1285637"/>
            <a:ext cx="4534710" cy="4578351"/>
          </a:xfrm>
          <a:prstGeom prst="rect">
            <a:avLst/>
          </a:prstGeom>
        </p:spPr>
      </p:pic>
    </p:spTree>
    <p:extLst>
      <p:ext uri="{BB962C8B-B14F-4D97-AF65-F5344CB8AC3E}">
        <p14:creationId xmlns:p14="http://schemas.microsoft.com/office/powerpoint/2010/main" val="2015659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724D7-B01B-9FA0-2C08-0EFFCB58EF4E}"/>
              </a:ext>
            </a:extLst>
          </p:cNvPr>
          <p:cNvSpPr>
            <a:spLocks noGrp="1"/>
          </p:cNvSpPr>
          <p:nvPr>
            <p:ph type="title"/>
          </p:nvPr>
        </p:nvSpPr>
        <p:spPr>
          <a:xfrm>
            <a:off x="1330961" y="1940560"/>
            <a:ext cx="5781039" cy="4409440"/>
          </a:xfrm>
        </p:spPr>
        <p:txBody>
          <a:bodyPr vert="horz" lIns="91440" tIns="45720" rIns="91440" bIns="45720" rtlCol="0" anchor="ctr">
            <a:noAutofit/>
          </a:bodyPr>
          <a:lstStyle/>
          <a:p>
            <a:pPr marR="0" lvl="0" algn="l" defTabSz="914400" rtl="0" eaLnBrk="1" fontAlgn="auto" latinLnBrk="0" hangingPunct="1">
              <a:lnSpc>
                <a:spcPct val="105000"/>
              </a:lnSpc>
              <a:spcBef>
                <a:spcPts val="900"/>
              </a:spcBef>
              <a:spcAft>
                <a:spcPts val="0"/>
              </a:spcAft>
              <a:buClr>
                <a:srgbClr val="2944E7"/>
              </a:buClr>
              <a:buSzTx/>
              <a:tabLst/>
              <a:defRPr/>
            </a:pPr>
            <a:r>
              <a:rPr lang="en-US" sz="2000" b="0" i="0" dirty="0">
                <a:solidFill>
                  <a:srgbClr val="000000"/>
                </a:solidFill>
                <a:effectLst/>
                <a:latin typeface="Open Sans" panose="020B0606030504020204" pitchFamily="34" charset="0"/>
              </a:rPr>
              <a:t>Multiple models were created to determine which was the most effective to predict heart disease. </a:t>
            </a:r>
            <a:br>
              <a:rPr lang="en-US" sz="2000" b="0" i="0" dirty="0">
                <a:solidFill>
                  <a:srgbClr val="000000"/>
                </a:solidFill>
                <a:effectLst/>
                <a:latin typeface="Open Sans" panose="020B0606030504020204" pitchFamily="34" charset="0"/>
              </a:rPr>
            </a:br>
            <a:br>
              <a:rPr lang="en-US" sz="2000" b="0" i="0" dirty="0">
                <a:solidFill>
                  <a:srgbClr val="000000"/>
                </a:solidFill>
                <a:effectLst/>
                <a:latin typeface="Open Sans" panose="020B0606030504020204" pitchFamily="34" charset="0"/>
              </a:rPr>
            </a:br>
            <a:r>
              <a:rPr lang="en-US" sz="2000" b="0" i="0" dirty="0">
                <a:solidFill>
                  <a:srgbClr val="000000"/>
                </a:solidFill>
                <a:effectLst/>
                <a:latin typeface="Open Sans" panose="020B0606030504020204" pitchFamily="34" charset="0"/>
              </a:rPr>
              <a:t>Supervised Learning Models:</a:t>
            </a:r>
            <a:br>
              <a:rPr lang="en-US" sz="2000" b="0" i="0" dirty="0">
                <a:solidFill>
                  <a:srgbClr val="000000"/>
                </a:solidFill>
                <a:effectLst/>
                <a:latin typeface="Open Sans" panose="020B0606030504020204" pitchFamily="34" charset="0"/>
              </a:rPr>
            </a:br>
            <a:r>
              <a:rPr lang="en-US" sz="2000" b="0" i="0" dirty="0">
                <a:solidFill>
                  <a:srgbClr val="000000"/>
                </a:solidFill>
                <a:effectLst/>
                <a:latin typeface="Open Sans" panose="020B0606030504020204" pitchFamily="34" charset="0"/>
              </a:rPr>
              <a:t> - Logistic Regression</a:t>
            </a:r>
            <a:br>
              <a:rPr lang="en-US" sz="2000" b="0" i="0" dirty="0">
                <a:solidFill>
                  <a:srgbClr val="000000"/>
                </a:solidFill>
                <a:effectLst/>
                <a:latin typeface="Open Sans" panose="020B0606030504020204" pitchFamily="34" charset="0"/>
              </a:rPr>
            </a:br>
            <a:r>
              <a:rPr lang="en-US" sz="2000" b="0" i="0" dirty="0">
                <a:solidFill>
                  <a:srgbClr val="000000"/>
                </a:solidFill>
                <a:effectLst/>
                <a:latin typeface="Open Sans" panose="020B0606030504020204" pitchFamily="34" charset="0"/>
              </a:rPr>
              <a:t> - Decision Tree</a:t>
            </a:r>
            <a:br>
              <a:rPr lang="en-US" sz="2000" b="0" i="0" dirty="0">
                <a:solidFill>
                  <a:srgbClr val="000000"/>
                </a:solidFill>
                <a:effectLst/>
                <a:latin typeface="Open Sans" panose="020B0606030504020204" pitchFamily="34" charset="0"/>
              </a:rPr>
            </a:br>
            <a:r>
              <a:rPr lang="en-US" sz="2000" b="0" i="0" dirty="0">
                <a:solidFill>
                  <a:srgbClr val="000000"/>
                </a:solidFill>
                <a:effectLst/>
                <a:latin typeface="Open Sans" panose="020B0606030504020204" pitchFamily="34" charset="0"/>
              </a:rPr>
              <a:t> - Random Forest</a:t>
            </a:r>
            <a:br>
              <a:rPr lang="en-US" sz="2000" dirty="0">
                <a:solidFill>
                  <a:srgbClr val="000000"/>
                </a:solidFill>
                <a:latin typeface="Open Sans" panose="020B0606030504020204" pitchFamily="34" charset="0"/>
              </a:rPr>
            </a:br>
            <a:r>
              <a:rPr lang="en-US" sz="2000" dirty="0">
                <a:solidFill>
                  <a:srgbClr val="000000"/>
                </a:solidFill>
                <a:latin typeface="Open Sans" panose="020B0606030504020204" pitchFamily="34" charset="0"/>
              </a:rPr>
              <a:t> - </a:t>
            </a:r>
            <a:r>
              <a:rPr lang="en-US" sz="2000" b="0" i="0" dirty="0">
                <a:solidFill>
                  <a:srgbClr val="000000"/>
                </a:solidFill>
                <a:effectLst/>
                <a:latin typeface="Open Sans" panose="020B0606030504020204" pitchFamily="34" charset="0"/>
              </a:rPr>
              <a:t>Support Vector Classifier (SVC)</a:t>
            </a:r>
            <a:br>
              <a:rPr lang="en-US" sz="2000" b="0" i="0" dirty="0">
                <a:solidFill>
                  <a:srgbClr val="000000"/>
                </a:solidFill>
                <a:effectLst/>
                <a:latin typeface="Open Sans" panose="020B0606030504020204" pitchFamily="34" charset="0"/>
              </a:rPr>
            </a:br>
            <a:br>
              <a:rPr lang="en-US" sz="2000" dirty="0">
                <a:solidFill>
                  <a:srgbClr val="000000"/>
                </a:solidFill>
                <a:latin typeface="Open Sans" panose="020B0606030504020204" pitchFamily="34" charset="0"/>
              </a:rPr>
            </a:br>
            <a:r>
              <a:rPr lang="en-US" sz="2000" b="0" i="0" dirty="0">
                <a:solidFill>
                  <a:srgbClr val="000000"/>
                </a:solidFill>
                <a:effectLst/>
                <a:latin typeface="Open Sans" panose="020B0606030504020204" pitchFamily="34" charset="0"/>
              </a:rPr>
              <a:t>Neural Networks:</a:t>
            </a:r>
            <a:br>
              <a:rPr lang="en-US" sz="2000" b="0" i="0" dirty="0">
                <a:solidFill>
                  <a:srgbClr val="000000"/>
                </a:solidFill>
                <a:effectLst/>
                <a:latin typeface="Open Sans" panose="020B0606030504020204" pitchFamily="34" charset="0"/>
              </a:rPr>
            </a:br>
            <a:r>
              <a:rPr lang="en-US" sz="2000" b="0" i="0" dirty="0">
                <a:solidFill>
                  <a:srgbClr val="000000"/>
                </a:solidFill>
                <a:effectLst/>
                <a:latin typeface="Open Sans" panose="020B0606030504020204" pitchFamily="34" charset="0"/>
              </a:rPr>
              <a:t> - Sequential </a:t>
            </a:r>
            <a:br>
              <a:rPr lang="en-US" sz="2000" b="0" i="0" dirty="0">
                <a:solidFill>
                  <a:srgbClr val="000000"/>
                </a:solidFill>
                <a:effectLst/>
                <a:latin typeface="Open Sans" panose="020B0606030504020204" pitchFamily="34" charset="0"/>
              </a:rPr>
            </a:br>
            <a:r>
              <a:rPr lang="en-US" sz="2000" b="0" i="0" dirty="0">
                <a:solidFill>
                  <a:srgbClr val="000000"/>
                </a:solidFill>
                <a:effectLst/>
                <a:latin typeface="Open Sans" panose="020B0606030504020204" pitchFamily="34" charset="0"/>
              </a:rPr>
              <a:t> - </a:t>
            </a:r>
            <a:r>
              <a:rPr lang="en-US" sz="2000" b="0" i="0" dirty="0" err="1">
                <a:solidFill>
                  <a:srgbClr val="000000"/>
                </a:solidFill>
                <a:effectLst/>
                <a:latin typeface="Open Sans" panose="020B0606030504020204" pitchFamily="34" charset="0"/>
              </a:rPr>
              <a:t>Keras</a:t>
            </a:r>
            <a:r>
              <a:rPr lang="en-US" sz="2000" b="0" i="0" dirty="0">
                <a:solidFill>
                  <a:srgbClr val="000000"/>
                </a:solidFill>
                <a:effectLst/>
                <a:latin typeface="Open Sans" panose="020B0606030504020204" pitchFamily="34" charset="0"/>
              </a:rPr>
              <a:t> Tuner</a:t>
            </a:r>
            <a:endParaRPr lang="en-US" sz="2400" b="0" i="0" dirty="0">
              <a:solidFill>
                <a:srgbClr val="000000"/>
              </a:solidFill>
              <a:effectLst/>
              <a:latin typeface="Open Sans" panose="020B0606030504020204" pitchFamily="34" charset="0"/>
            </a:endParaRPr>
          </a:p>
        </p:txBody>
      </p:sp>
      <p:sp>
        <p:nvSpPr>
          <p:cNvPr id="3" name="Title 1">
            <a:extLst>
              <a:ext uri="{FF2B5EF4-FFF2-40B4-BE49-F238E27FC236}">
                <a16:creationId xmlns:a16="http://schemas.microsoft.com/office/drawing/2014/main" id="{6D879261-B2E9-ECC4-9786-005031D6B1A3}"/>
              </a:ext>
            </a:extLst>
          </p:cNvPr>
          <p:cNvSpPr txBox="1">
            <a:spLocks/>
          </p:cNvSpPr>
          <p:nvPr/>
        </p:nvSpPr>
        <p:spPr>
          <a:xfrm>
            <a:off x="1524000" y="1268476"/>
            <a:ext cx="9144000" cy="1344168"/>
          </a:xfrm>
          <a:prstGeom prst="rect">
            <a:avLst/>
          </a:prstGeom>
        </p:spPr>
        <p:txBody>
          <a:bodyPr vert="horz" lIns="91440" tIns="45720" rIns="91440" bIns="45720" rtlCol="0" anchor="t">
            <a:normAutofit/>
          </a:bodyPr>
          <a:lst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a:lstStyle>
          <a:p>
            <a:r>
              <a:rPr lang="en-US" dirty="0"/>
              <a:t>Modelling Heart Disease</a:t>
            </a:r>
          </a:p>
        </p:txBody>
      </p:sp>
      <p:pic>
        <p:nvPicPr>
          <p:cNvPr id="4" name="Picture 3" descr="A picture of an electromagnetic radiation">
            <a:extLst>
              <a:ext uri="{FF2B5EF4-FFF2-40B4-BE49-F238E27FC236}">
                <a16:creationId xmlns:a16="http://schemas.microsoft.com/office/drawing/2014/main" id="{E81C4484-E9A5-9F69-9365-6EC1F7D51AB2}"/>
              </a:ext>
            </a:extLst>
          </p:cNvPr>
          <p:cNvPicPr>
            <a:picLocks noChangeAspect="1"/>
          </p:cNvPicPr>
          <p:nvPr/>
        </p:nvPicPr>
        <p:blipFill rotWithShape="1">
          <a:blip r:embed="rId2"/>
          <a:srcRect l="11693" r="11778" b="-2"/>
          <a:stretch/>
        </p:blipFill>
        <p:spPr>
          <a:xfrm>
            <a:off x="7305039" y="2479683"/>
            <a:ext cx="4033520" cy="3531348"/>
          </a:xfrm>
          <a:prstGeom prst="rect">
            <a:avLst/>
          </a:prstGeom>
        </p:spPr>
      </p:pic>
    </p:spTree>
    <p:extLst>
      <p:ext uri="{BB962C8B-B14F-4D97-AF65-F5344CB8AC3E}">
        <p14:creationId xmlns:p14="http://schemas.microsoft.com/office/powerpoint/2010/main" val="3583774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F5AA5-FB92-C6BC-80D2-6C47F60EBDCB}"/>
              </a:ext>
            </a:extLst>
          </p:cNvPr>
          <p:cNvSpPr>
            <a:spLocks noGrp="1"/>
          </p:cNvSpPr>
          <p:nvPr>
            <p:ph type="title"/>
          </p:nvPr>
        </p:nvSpPr>
        <p:spPr/>
        <p:txBody>
          <a:bodyPr/>
          <a:lstStyle/>
          <a:p>
            <a:r>
              <a:rPr lang="en-US" dirty="0"/>
              <a:t>Logistic Regression</a:t>
            </a:r>
            <a:br>
              <a:rPr lang="en-US" dirty="0"/>
            </a:br>
            <a:endParaRPr lang="en-US" dirty="0"/>
          </a:p>
        </p:txBody>
      </p:sp>
      <p:sp>
        <p:nvSpPr>
          <p:cNvPr id="3" name="Content Placeholder 2">
            <a:extLst>
              <a:ext uri="{FF2B5EF4-FFF2-40B4-BE49-F238E27FC236}">
                <a16:creationId xmlns:a16="http://schemas.microsoft.com/office/drawing/2014/main" id="{B3CAE228-85EE-25EA-51B9-CD15F03B4A4D}"/>
              </a:ext>
            </a:extLst>
          </p:cNvPr>
          <p:cNvSpPr>
            <a:spLocks noGrp="1"/>
          </p:cNvSpPr>
          <p:nvPr>
            <p:ph sz="half" idx="1"/>
          </p:nvPr>
        </p:nvSpPr>
        <p:spPr/>
        <p:txBody>
          <a:bodyPr/>
          <a:lstStyle/>
          <a:p>
            <a:r>
              <a:rPr lang="en-US" dirty="0"/>
              <a:t>Logistic regression is a statistical method for predicting binary(0,1) outcomes from data. </a:t>
            </a:r>
          </a:p>
          <a:p>
            <a:pPr marL="0" indent="0">
              <a:buNone/>
            </a:pPr>
            <a:endParaRPr lang="en-US" dirty="0"/>
          </a:p>
        </p:txBody>
      </p:sp>
      <p:pic>
        <p:nvPicPr>
          <p:cNvPr id="6" name="Content Placeholder 5">
            <a:extLst>
              <a:ext uri="{FF2B5EF4-FFF2-40B4-BE49-F238E27FC236}">
                <a16:creationId xmlns:a16="http://schemas.microsoft.com/office/drawing/2014/main" id="{412DE073-2830-4637-EE52-4C580F26E4EB}"/>
              </a:ext>
            </a:extLst>
          </p:cNvPr>
          <p:cNvPicPr>
            <a:picLocks noGrp="1" noChangeAspect="1"/>
          </p:cNvPicPr>
          <p:nvPr>
            <p:ph sz="half" idx="2"/>
          </p:nvPr>
        </p:nvPicPr>
        <p:blipFill>
          <a:blip r:embed="rId2"/>
          <a:stretch>
            <a:fillRect/>
          </a:stretch>
        </p:blipFill>
        <p:spPr>
          <a:xfrm>
            <a:off x="6417971" y="3120827"/>
            <a:ext cx="4172532" cy="2838846"/>
          </a:xfrm>
        </p:spPr>
      </p:pic>
      <p:pic>
        <p:nvPicPr>
          <p:cNvPr id="7" name="Picture 6">
            <a:extLst>
              <a:ext uri="{FF2B5EF4-FFF2-40B4-BE49-F238E27FC236}">
                <a16:creationId xmlns:a16="http://schemas.microsoft.com/office/drawing/2014/main" id="{6245EB18-466B-26D8-378B-7B31AD9BDEA2}"/>
              </a:ext>
            </a:extLst>
          </p:cNvPr>
          <p:cNvPicPr>
            <a:picLocks noChangeAspect="1"/>
          </p:cNvPicPr>
          <p:nvPr/>
        </p:nvPicPr>
        <p:blipFill rotWithShape="1">
          <a:blip r:embed="rId3"/>
          <a:srcRect l="3765" t="7040" b="4941"/>
          <a:stretch/>
        </p:blipFill>
        <p:spPr>
          <a:xfrm>
            <a:off x="7308344" y="1509871"/>
            <a:ext cx="1988055" cy="1259372"/>
          </a:xfrm>
          <a:prstGeom prst="rect">
            <a:avLst/>
          </a:prstGeom>
        </p:spPr>
      </p:pic>
      <p:sp>
        <p:nvSpPr>
          <p:cNvPr id="8" name="TextBox 7">
            <a:extLst>
              <a:ext uri="{FF2B5EF4-FFF2-40B4-BE49-F238E27FC236}">
                <a16:creationId xmlns:a16="http://schemas.microsoft.com/office/drawing/2014/main" id="{7E26452A-84D2-650A-E8C3-5AFF856FBE2B}"/>
              </a:ext>
            </a:extLst>
          </p:cNvPr>
          <p:cNvSpPr txBox="1"/>
          <p:nvPr/>
        </p:nvSpPr>
        <p:spPr>
          <a:xfrm>
            <a:off x="9185564" y="3295915"/>
            <a:ext cx="678872" cy="369332"/>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1008253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Freeform: Shape 1030">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029" name="Rectangle 1032">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0" name="Rectangle 1034">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2" name="Freeform: Shape 1036">
            <a:extLst>
              <a:ext uri="{FF2B5EF4-FFF2-40B4-BE49-F238E27FC236}">
                <a16:creationId xmlns:a16="http://schemas.microsoft.com/office/drawing/2014/main" id="{A67FFD73-5996-479A-B8EB-EBA3DECC0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443386" cy="6210556"/>
          </a:xfrm>
          <a:custGeom>
            <a:avLst/>
            <a:gdLst>
              <a:gd name="connsiteX0" fmla="*/ 0 w 11443386"/>
              <a:gd name="connsiteY0" fmla="*/ 0 h 6210556"/>
              <a:gd name="connsiteX1" fmla="*/ 7534652 w 11443386"/>
              <a:gd name="connsiteY1" fmla="*/ 0 h 6210556"/>
              <a:gd name="connsiteX2" fmla="*/ 7534652 w 11443386"/>
              <a:gd name="connsiteY2" fmla="*/ 758953 h 6210556"/>
              <a:gd name="connsiteX3" fmla="*/ 11443386 w 11443386"/>
              <a:gd name="connsiteY3" fmla="*/ 758953 h 6210556"/>
              <a:gd name="connsiteX4" fmla="*/ 11443386 w 11443386"/>
              <a:gd name="connsiteY4" fmla="*/ 6210556 h 6210556"/>
              <a:gd name="connsiteX5" fmla="*/ 840766 w 11443386"/>
              <a:gd name="connsiteY5" fmla="*/ 6210556 h 6210556"/>
              <a:gd name="connsiteX6" fmla="*/ 840766 w 11443386"/>
              <a:gd name="connsiteY6" fmla="*/ 6143050 h 6210556"/>
              <a:gd name="connsiteX7" fmla="*/ 0 w 11443386"/>
              <a:gd name="connsiteY7" fmla="*/ 6143050 h 6210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43386" h="6210556">
                <a:moveTo>
                  <a:pt x="0" y="0"/>
                </a:moveTo>
                <a:lnTo>
                  <a:pt x="7534652" y="0"/>
                </a:lnTo>
                <a:lnTo>
                  <a:pt x="7534652" y="758953"/>
                </a:lnTo>
                <a:lnTo>
                  <a:pt x="11443386" y="758953"/>
                </a:lnTo>
                <a:lnTo>
                  <a:pt x="11443386" y="6210556"/>
                </a:lnTo>
                <a:lnTo>
                  <a:pt x="840766" y="6210556"/>
                </a:lnTo>
                <a:lnTo>
                  <a:pt x="840766" y="6143050"/>
                </a:lnTo>
                <a:lnTo>
                  <a:pt x="0" y="61430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FCE0837-93B0-7964-7F41-B0A953331003}"/>
              </a:ext>
            </a:extLst>
          </p:cNvPr>
          <p:cNvSpPr>
            <a:spLocks noGrp="1"/>
          </p:cNvSpPr>
          <p:nvPr>
            <p:ph type="title"/>
          </p:nvPr>
        </p:nvSpPr>
        <p:spPr>
          <a:xfrm>
            <a:off x="762000" y="758953"/>
            <a:ext cx="5997270" cy="2028388"/>
          </a:xfrm>
        </p:spPr>
        <p:txBody>
          <a:bodyPr vert="horz" lIns="91440" tIns="45720" rIns="91440" bIns="45720" rtlCol="0" anchor="ctr">
            <a:normAutofit/>
          </a:bodyPr>
          <a:lstStyle/>
          <a:p>
            <a:r>
              <a:rPr lang="en-US" kern="1200" spc="-50" baseline="0">
                <a:solidFill>
                  <a:schemeClr val="tx1"/>
                </a:solidFill>
                <a:latin typeface="+mj-lt"/>
                <a:ea typeface="+mj-ea"/>
                <a:cs typeface="+mj-cs"/>
              </a:rPr>
              <a:t>Decision Tree</a:t>
            </a:r>
            <a:br>
              <a:rPr lang="en-US" kern="1200" spc="-50" baseline="0">
                <a:solidFill>
                  <a:schemeClr val="tx1"/>
                </a:solidFill>
                <a:latin typeface="+mj-lt"/>
                <a:ea typeface="+mj-ea"/>
                <a:cs typeface="+mj-cs"/>
              </a:rPr>
            </a:br>
            <a:endParaRPr lang="en-US" kern="1200" spc="-50" baseline="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77255DA6-04A0-48B8-A0A1-0A346130C5EA}"/>
              </a:ext>
            </a:extLst>
          </p:cNvPr>
          <p:cNvSpPr>
            <a:spLocks noGrp="1"/>
          </p:cNvSpPr>
          <p:nvPr>
            <p:ph sz="half" idx="1"/>
          </p:nvPr>
        </p:nvSpPr>
        <p:spPr>
          <a:xfrm>
            <a:off x="762000" y="2893326"/>
            <a:ext cx="5997270" cy="3202674"/>
          </a:xfrm>
        </p:spPr>
        <p:txBody>
          <a:bodyPr vert="horz" lIns="91440" tIns="45720" rIns="91440" bIns="45720" rtlCol="0" anchor="t">
            <a:normAutofit/>
          </a:bodyPr>
          <a:lstStyle/>
          <a:p>
            <a:pPr>
              <a:lnSpc>
                <a:spcPct val="95000"/>
              </a:lnSpc>
            </a:pPr>
            <a:r>
              <a:rPr lang="en-US" b="0" i="0">
                <a:effectLst/>
              </a:rPr>
              <a:t>A decision tree is a non-parametric supervised learning algorithm, which is utilized for both classification and regression tasks. It has a hierarchical, tree structure, which consists of a root node, branches, internal nodes and leaf nodes.</a:t>
            </a:r>
            <a:endParaRPr lang="en-US"/>
          </a:p>
        </p:txBody>
      </p:sp>
      <p:pic>
        <p:nvPicPr>
          <p:cNvPr id="7" name="Content Placeholder 6">
            <a:extLst>
              <a:ext uri="{FF2B5EF4-FFF2-40B4-BE49-F238E27FC236}">
                <a16:creationId xmlns:a16="http://schemas.microsoft.com/office/drawing/2014/main" id="{213344A2-59A1-BF4C-3146-A14DE0C87749}"/>
              </a:ext>
            </a:extLst>
          </p:cNvPr>
          <p:cNvPicPr>
            <a:picLocks noGrp="1" noChangeAspect="1"/>
          </p:cNvPicPr>
          <p:nvPr>
            <p:ph sz="half" idx="2"/>
          </p:nvPr>
        </p:nvPicPr>
        <p:blipFill>
          <a:blip r:embed="rId2"/>
          <a:stretch>
            <a:fillRect/>
          </a:stretch>
        </p:blipFill>
        <p:spPr>
          <a:xfrm>
            <a:off x="7693736" y="1522146"/>
            <a:ext cx="2815184" cy="2125464"/>
          </a:xfrm>
          <a:prstGeom prst="rect">
            <a:avLst/>
          </a:prstGeom>
        </p:spPr>
      </p:pic>
      <p:pic>
        <p:nvPicPr>
          <p:cNvPr id="1026" name="Picture 2" descr="When to Use a 'Decision Tree' for Business Planning">
            <a:extLst>
              <a:ext uri="{FF2B5EF4-FFF2-40B4-BE49-F238E27FC236}">
                <a16:creationId xmlns:a16="http://schemas.microsoft.com/office/drawing/2014/main" id="{348E0327-E6B1-FAC0-ACA4-E0EBCF88CA5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5255"/>
          <a:stretch/>
        </p:blipFill>
        <p:spPr bwMode="auto">
          <a:xfrm>
            <a:off x="7885111" y="3969341"/>
            <a:ext cx="2432434" cy="2126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34414"/>
      </p:ext>
    </p:extLst>
  </p:cSld>
  <p:clrMapOvr>
    <a:masterClrMapping/>
  </p:clrMapOvr>
</p:sld>
</file>

<file path=ppt/theme/theme1.xml><?xml version="1.0" encoding="utf-8"?>
<a:theme xmlns:a="http://schemas.openxmlformats.org/drawingml/2006/main" name="PrismaticVTI">
  <a:themeElements>
    <a:clrScheme name="AnalogousFromDarkSeedLeftStep">
      <a:dk1>
        <a:srgbClr val="000000"/>
      </a:dk1>
      <a:lt1>
        <a:srgbClr val="FFFFFF"/>
      </a:lt1>
      <a:dk2>
        <a:srgbClr val="301B2D"/>
      </a:dk2>
      <a:lt2>
        <a:srgbClr val="F0F3F2"/>
      </a:lt2>
      <a:accent1>
        <a:srgbClr val="E72983"/>
      </a:accent1>
      <a:accent2>
        <a:srgbClr val="D517C0"/>
      </a:accent2>
      <a:accent3>
        <a:srgbClr val="AD29E7"/>
      </a:accent3>
      <a:accent4>
        <a:srgbClr val="5725D7"/>
      </a:accent4>
      <a:accent5>
        <a:srgbClr val="2944E7"/>
      </a:accent5>
      <a:accent6>
        <a:srgbClr val="1781D5"/>
      </a:accent6>
      <a:hlink>
        <a:srgbClr val="433FBF"/>
      </a:hlink>
      <a:folHlink>
        <a:srgbClr val="7F7F7F"/>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docProps/app.xml><?xml version="1.0" encoding="utf-8"?>
<Properties xmlns="http://schemas.openxmlformats.org/officeDocument/2006/extended-properties" xmlns:vt="http://schemas.openxmlformats.org/officeDocument/2006/docPropsVTypes">
  <Template/>
  <TotalTime>517</TotalTime>
  <Words>731</Words>
  <Application>Microsoft Macintosh PowerPoint</Application>
  <PresentationFormat>Widescreen</PresentationFormat>
  <Paragraphs>63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Aharoni</vt:lpstr>
      <vt:lpstr>Arial</vt:lpstr>
      <vt:lpstr>Avenir Next LT Pro</vt:lpstr>
      <vt:lpstr>Google Sans</vt:lpstr>
      <vt:lpstr>Open Sans</vt:lpstr>
      <vt:lpstr>PrismaticVTI</vt:lpstr>
      <vt:lpstr>Using Machine Learning to Predict Heart Disease</vt:lpstr>
      <vt:lpstr>Heart disease is the leading cause of death for men, women, and people of most racial and ethnic groups in the United States.  One person dies every 33 seconds in the United States from cardiovascular disease. About 695,000 people in the United States died from heart disease in 2021—that’s 1 in every 5 deaths.  Heart disease cost the United States about $239.9 billion each year from 2018 to 2019. This includes the cost of health care services, medicines, and lost productivity due to death.  Heart Disease Facts | cdc.gov</vt:lpstr>
      <vt:lpstr>The Process of using Machine Learning to Predict Heart Disease</vt:lpstr>
      <vt:lpstr>The Dataset</vt:lpstr>
      <vt:lpstr>The Dataset Attributes</vt:lpstr>
      <vt:lpstr>A Look at the Data  (Exploratory Data Analysis)</vt:lpstr>
      <vt:lpstr>Multiple models were created to determine which was the most effective to predict heart disease.   Supervised Learning Models:  - Logistic Regression  - Decision Tree  - Random Forest  - Support Vector Classifier (SVC)  Neural Networks:  - Sequential   - Keras Tuner</vt:lpstr>
      <vt:lpstr>Logistic Regression </vt:lpstr>
      <vt:lpstr>Decision Tree </vt:lpstr>
      <vt:lpstr>Random Forest </vt:lpstr>
      <vt:lpstr>Support Vector Classifier (SVC) </vt:lpstr>
      <vt:lpstr>Sequential</vt:lpstr>
      <vt:lpstr>Keras Tuner</vt:lpstr>
      <vt:lpstr>Which Model would recommend to Predict Heart Disease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Machine Learning to Predict Heart Disease</dc:title>
  <dc:creator>Bethann Wilde</dc:creator>
  <cp:lastModifiedBy>Desiree J</cp:lastModifiedBy>
  <cp:revision>6</cp:revision>
  <dcterms:created xsi:type="dcterms:W3CDTF">2023-06-07T22:03:05Z</dcterms:created>
  <dcterms:modified xsi:type="dcterms:W3CDTF">2023-06-12T14:25:29Z</dcterms:modified>
</cp:coreProperties>
</file>