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821F5-1A91-4580-8050-CEC4D2338AC2}" v="5" dt="2023-06-08T00:47:28.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ann Wilde" userId="24fb2ca5d5dee031" providerId="LiveId" clId="{33E821F5-1A91-4580-8050-CEC4D2338AC2}"/>
    <pc:docChg chg="undo redo custSel addSld modSld">
      <pc:chgData name="Bethann Wilde" userId="24fb2ca5d5dee031" providerId="LiveId" clId="{33E821F5-1A91-4580-8050-CEC4D2338AC2}" dt="2023-06-08T00:59:13.158" v="586" actId="20577"/>
      <pc:docMkLst>
        <pc:docMk/>
      </pc:docMkLst>
      <pc:sldChg chg="modSp mod">
        <pc:chgData name="Bethann Wilde" userId="24fb2ca5d5dee031" providerId="LiveId" clId="{33E821F5-1A91-4580-8050-CEC4D2338AC2}" dt="2023-06-08T00:40:38.041" v="471" actId="27636"/>
        <pc:sldMkLst>
          <pc:docMk/>
          <pc:sldMk cId="744763522" sldId="256"/>
        </pc:sldMkLst>
        <pc:spChg chg="mod">
          <ac:chgData name="Bethann Wilde" userId="24fb2ca5d5dee031" providerId="LiveId" clId="{33E821F5-1A91-4580-8050-CEC4D2338AC2}" dt="2023-06-08T00:40:38.041" v="471" actId="27636"/>
          <ac:spMkLst>
            <pc:docMk/>
            <pc:sldMk cId="744763522" sldId="256"/>
            <ac:spMk id="3" creationId="{131CFFD2-CC2C-AF8F-896A-799FCCFDB8DC}"/>
          </ac:spMkLst>
        </pc:spChg>
      </pc:sldChg>
      <pc:sldChg chg="addSp delSp modSp mod setBg">
        <pc:chgData name="Bethann Wilde" userId="24fb2ca5d5dee031" providerId="LiveId" clId="{33E821F5-1A91-4580-8050-CEC4D2338AC2}" dt="2023-06-08T00:39:01.291" v="453" actId="12"/>
        <pc:sldMkLst>
          <pc:docMk/>
          <pc:sldMk cId="3082918316" sldId="258"/>
        </pc:sldMkLst>
        <pc:spChg chg="mod">
          <ac:chgData name="Bethann Wilde" userId="24fb2ca5d5dee031" providerId="LiveId" clId="{33E821F5-1A91-4580-8050-CEC4D2338AC2}" dt="2023-06-08T00:38:01.977" v="444" actId="26606"/>
          <ac:spMkLst>
            <pc:docMk/>
            <pc:sldMk cId="3082918316" sldId="258"/>
            <ac:spMk id="2" creationId="{BC134F07-A928-4A4A-6551-3C2A0F2AB0EE}"/>
          </ac:spMkLst>
        </pc:spChg>
        <pc:spChg chg="mod">
          <ac:chgData name="Bethann Wilde" userId="24fb2ca5d5dee031" providerId="LiveId" clId="{33E821F5-1A91-4580-8050-CEC4D2338AC2}" dt="2023-06-08T00:38:11.759" v="446" actId="14100"/>
          <ac:spMkLst>
            <pc:docMk/>
            <pc:sldMk cId="3082918316" sldId="258"/>
            <ac:spMk id="3" creationId="{CFFB90DE-DD47-5318-F8B8-D2DBB7D46F5F}"/>
          </ac:spMkLst>
        </pc:spChg>
        <pc:spChg chg="del">
          <ac:chgData name="Bethann Wilde" userId="24fb2ca5d5dee031" providerId="LiveId" clId="{33E821F5-1A91-4580-8050-CEC4D2338AC2}" dt="2023-06-07T22:25:47.749" v="11"/>
          <ac:spMkLst>
            <pc:docMk/>
            <pc:sldMk cId="3082918316" sldId="258"/>
            <ac:spMk id="4" creationId="{88867FD8-F4D2-A1EB-D94D-E70834E415A9}"/>
          </ac:spMkLst>
        </pc:spChg>
        <pc:spChg chg="mod">
          <ac:chgData name="Bethann Wilde" userId="24fb2ca5d5dee031" providerId="LiveId" clId="{33E821F5-1A91-4580-8050-CEC4D2338AC2}" dt="2023-06-08T00:39:01.291" v="453" actId="12"/>
          <ac:spMkLst>
            <pc:docMk/>
            <pc:sldMk cId="3082918316" sldId="258"/>
            <ac:spMk id="5" creationId="{63BDE919-C74D-D047-F52B-80112D96660C}"/>
          </ac:spMkLst>
        </pc:spChg>
        <pc:spChg chg="add">
          <ac:chgData name="Bethann Wilde" userId="24fb2ca5d5dee031" providerId="LiveId" clId="{33E821F5-1A91-4580-8050-CEC4D2338AC2}" dt="2023-06-08T00:38:01.977" v="444" actId="26606"/>
          <ac:spMkLst>
            <pc:docMk/>
            <pc:sldMk cId="3082918316" sldId="258"/>
            <ac:spMk id="10" creationId="{49306479-8C4D-4E4A-A330-DFC80A8A01BE}"/>
          </ac:spMkLst>
        </pc:spChg>
        <pc:spChg chg="add">
          <ac:chgData name="Bethann Wilde" userId="24fb2ca5d5dee031" providerId="LiveId" clId="{33E821F5-1A91-4580-8050-CEC4D2338AC2}" dt="2023-06-08T00:38:01.977" v="444" actId="26606"/>
          <ac:spMkLst>
            <pc:docMk/>
            <pc:sldMk cId="3082918316" sldId="258"/>
            <ac:spMk id="12" creationId="{ACEDC033-8DAA-4024-87F5-57430053AE84}"/>
          </ac:spMkLst>
        </pc:spChg>
        <pc:spChg chg="add">
          <ac:chgData name="Bethann Wilde" userId="24fb2ca5d5dee031" providerId="LiveId" clId="{33E821F5-1A91-4580-8050-CEC4D2338AC2}" dt="2023-06-08T00:38:01.977" v="444" actId="26606"/>
          <ac:spMkLst>
            <pc:docMk/>
            <pc:sldMk cId="3082918316" sldId="258"/>
            <ac:spMk id="14" creationId="{D584A691-C497-4066-927B-46560195E11F}"/>
          </ac:spMkLst>
        </pc:spChg>
        <pc:spChg chg="add">
          <ac:chgData name="Bethann Wilde" userId="24fb2ca5d5dee031" providerId="LiveId" clId="{33E821F5-1A91-4580-8050-CEC4D2338AC2}" dt="2023-06-08T00:38:01.977" v="444" actId="26606"/>
          <ac:spMkLst>
            <pc:docMk/>
            <pc:sldMk cId="3082918316" sldId="258"/>
            <ac:spMk id="16" creationId="{85142CA2-DBFB-4161-ABDF-E87C86881F99}"/>
          </ac:spMkLst>
        </pc:spChg>
      </pc:sldChg>
      <pc:sldChg chg="modSp mod">
        <pc:chgData name="Bethann Wilde" userId="24fb2ca5d5dee031" providerId="LiveId" clId="{33E821F5-1A91-4580-8050-CEC4D2338AC2}" dt="2023-06-07T23:55:46.773" v="156" actId="20577"/>
        <pc:sldMkLst>
          <pc:docMk/>
          <pc:sldMk cId="1538798730" sldId="259"/>
        </pc:sldMkLst>
        <pc:spChg chg="mod">
          <ac:chgData name="Bethann Wilde" userId="24fb2ca5d5dee031" providerId="LiveId" clId="{33E821F5-1A91-4580-8050-CEC4D2338AC2}" dt="2023-06-07T23:55:46.773" v="156" actId="20577"/>
          <ac:spMkLst>
            <pc:docMk/>
            <pc:sldMk cId="1538798730" sldId="259"/>
            <ac:spMk id="3" creationId="{04A2224F-7CCC-C791-B6A9-BE1C2A0882CB}"/>
          </ac:spMkLst>
        </pc:spChg>
      </pc:sldChg>
      <pc:sldChg chg="addSp delSp modSp new mod setBg">
        <pc:chgData name="Bethann Wilde" userId="24fb2ca5d5dee031" providerId="LiveId" clId="{33E821F5-1A91-4580-8050-CEC4D2338AC2}" dt="2023-06-07T22:53:00.756" v="100" actId="20577"/>
        <pc:sldMkLst>
          <pc:docMk/>
          <pc:sldMk cId="2015659930" sldId="260"/>
        </pc:sldMkLst>
        <pc:spChg chg="mod">
          <ac:chgData name="Bethann Wilde" userId="24fb2ca5d5dee031" providerId="LiveId" clId="{33E821F5-1A91-4580-8050-CEC4D2338AC2}" dt="2023-06-07T22:27:18.798" v="80" actId="26606"/>
          <ac:spMkLst>
            <pc:docMk/>
            <pc:sldMk cId="2015659930" sldId="260"/>
            <ac:spMk id="2" creationId="{604E8EE8-914A-C5FB-2FEC-E5D394C12514}"/>
          </ac:spMkLst>
        </pc:spChg>
        <pc:spChg chg="del">
          <ac:chgData name="Bethann Wilde" userId="24fb2ca5d5dee031" providerId="LiveId" clId="{33E821F5-1A91-4580-8050-CEC4D2338AC2}" dt="2023-06-07T22:27:18.798" v="80" actId="26606"/>
          <ac:spMkLst>
            <pc:docMk/>
            <pc:sldMk cId="2015659930" sldId="260"/>
            <ac:spMk id="3" creationId="{C413F1E8-5AF4-1AED-D22F-B58DCD405F90}"/>
          </ac:spMkLst>
        </pc:spChg>
        <pc:spChg chg="mod ord">
          <ac:chgData name="Bethann Wilde" userId="24fb2ca5d5dee031" providerId="LiveId" clId="{33E821F5-1A91-4580-8050-CEC4D2338AC2}" dt="2023-06-07T22:53:00.756" v="100" actId="20577"/>
          <ac:spMkLst>
            <pc:docMk/>
            <pc:sldMk cId="2015659930" sldId="260"/>
            <ac:spMk id="4" creationId="{E8D5986B-A007-368A-E7D5-A455AAED440B}"/>
          </ac:spMkLst>
        </pc:spChg>
        <pc:spChg chg="add del">
          <ac:chgData name="Bethann Wilde" userId="24fb2ca5d5dee031" providerId="LiveId" clId="{33E821F5-1A91-4580-8050-CEC4D2338AC2}" dt="2023-06-07T22:27:34.596" v="82" actId="26606"/>
          <ac:spMkLst>
            <pc:docMk/>
            <pc:sldMk cId="2015659930" sldId="260"/>
            <ac:spMk id="10" creationId="{49306479-8C4D-4E4A-A330-DFC80A8A01BE}"/>
          </ac:spMkLst>
        </pc:spChg>
        <pc:spChg chg="add del">
          <ac:chgData name="Bethann Wilde" userId="24fb2ca5d5dee031" providerId="LiveId" clId="{33E821F5-1A91-4580-8050-CEC4D2338AC2}" dt="2023-06-07T22:27:34.596" v="82" actId="26606"/>
          <ac:spMkLst>
            <pc:docMk/>
            <pc:sldMk cId="2015659930" sldId="260"/>
            <ac:spMk id="12" creationId="{84136905-015B-4510-B514-027CBA846BD6}"/>
          </ac:spMkLst>
        </pc:spChg>
        <pc:spChg chg="add">
          <ac:chgData name="Bethann Wilde" userId="24fb2ca5d5dee031" providerId="LiveId" clId="{33E821F5-1A91-4580-8050-CEC4D2338AC2}" dt="2023-06-07T22:27:34.596" v="82" actId="26606"/>
          <ac:spMkLst>
            <pc:docMk/>
            <pc:sldMk cId="2015659930" sldId="260"/>
            <ac:spMk id="17" creationId="{49306479-8C4D-4E4A-A330-DFC80A8A01BE}"/>
          </ac:spMkLst>
        </pc:spChg>
        <pc:spChg chg="add">
          <ac:chgData name="Bethann Wilde" userId="24fb2ca5d5dee031" providerId="LiveId" clId="{33E821F5-1A91-4580-8050-CEC4D2338AC2}" dt="2023-06-07T22:27:34.596" v="82" actId="26606"/>
          <ac:spMkLst>
            <pc:docMk/>
            <pc:sldMk cId="2015659930" sldId="260"/>
            <ac:spMk id="19" creationId="{84136905-015B-4510-B514-027CBA846BD6}"/>
          </ac:spMkLst>
        </pc:spChg>
        <pc:picChg chg="add mod">
          <ac:chgData name="Bethann Wilde" userId="24fb2ca5d5dee031" providerId="LiveId" clId="{33E821F5-1A91-4580-8050-CEC4D2338AC2}" dt="2023-06-07T22:27:34.596" v="82" actId="26606"/>
          <ac:picMkLst>
            <pc:docMk/>
            <pc:sldMk cId="2015659930" sldId="260"/>
            <ac:picMk id="5" creationId="{7CA3BC05-1F94-DF5B-A5D1-ADDFE5C6E676}"/>
          </ac:picMkLst>
        </pc:picChg>
      </pc:sldChg>
      <pc:sldChg chg="addSp delSp modSp new mod setBg">
        <pc:chgData name="Bethann Wilde" userId="24fb2ca5d5dee031" providerId="LiveId" clId="{33E821F5-1A91-4580-8050-CEC4D2338AC2}" dt="2023-06-08T00:59:13.158" v="586" actId="20577"/>
        <pc:sldMkLst>
          <pc:docMk/>
          <pc:sldMk cId="3983833377" sldId="261"/>
        </pc:sldMkLst>
        <pc:spChg chg="mod">
          <ac:chgData name="Bethann Wilde" userId="24fb2ca5d5dee031" providerId="LiveId" clId="{33E821F5-1A91-4580-8050-CEC4D2338AC2}" dt="2023-06-08T00:33:17.189" v="414" actId="26606"/>
          <ac:spMkLst>
            <pc:docMk/>
            <pc:sldMk cId="3983833377" sldId="261"/>
            <ac:spMk id="2" creationId="{CFAC65D7-205C-11F7-CD59-D7DD317EB129}"/>
          </ac:spMkLst>
        </pc:spChg>
        <pc:spChg chg="add del">
          <ac:chgData name="Bethann Wilde" userId="24fb2ca5d5dee031" providerId="LiveId" clId="{33E821F5-1A91-4580-8050-CEC4D2338AC2}" dt="2023-06-07T23:56:22.648" v="160" actId="26606"/>
          <ac:spMkLst>
            <pc:docMk/>
            <pc:sldMk cId="3983833377" sldId="261"/>
            <ac:spMk id="3" creationId="{7D050082-BA96-3A68-3499-31CCD8340D39}"/>
          </ac:spMkLst>
        </pc:spChg>
        <pc:spChg chg="mod">
          <ac:chgData name="Bethann Wilde" userId="24fb2ca5d5dee031" providerId="LiveId" clId="{33E821F5-1A91-4580-8050-CEC4D2338AC2}" dt="2023-06-08T00:59:13.158" v="586" actId="20577"/>
          <ac:spMkLst>
            <pc:docMk/>
            <pc:sldMk cId="3983833377" sldId="261"/>
            <ac:spMk id="4" creationId="{1BEA912B-59BD-C309-C958-E228D1F8AE47}"/>
          </ac:spMkLst>
        </pc:spChg>
        <pc:spChg chg="add del">
          <ac:chgData name="Bethann Wilde" userId="24fb2ca5d5dee031" providerId="LiveId" clId="{33E821F5-1A91-4580-8050-CEC4D2338AC2}" dt="2023-06-07T23:56:22.627" v="159" actId="26606"/>
          <ac:spMkLst>
            <pc:docMk/>
            <pc:sldMk cId="3983833377" sldId="261"/>
            <ac:spMk id="9" creationId="{49306479-8C4D-4E4A-A330-DFC80A8A01BE}"/>
          </ac:spMkLst>
        </pc:spChg>
        <pc:spChg chg="add del">
          <ac:chgData name="Bethann Wilde" userId="24fb2ca5d5dee031" providerId="LiveId" clId="{33E821F5-1A91-4580-8050-CEC4D2338AC2}" dt="2023-06-07T23:56:22.627" v="159" actId="26606"/>
          <ac:spMkLst>
            <pc:docMk/>
            <pc:sldMk cId="3983833377" sldId="261"/>
            <ac:spMk id="11" creationId="{84136905-015B-4510-B514-027CBA846BD6}"/>
          </ac:spMkLst>
        </pc:spChg>
        <pc:spChg chg="add del">
          <ac:chgData name="Bethann Wilde" userId="24fb2ca5d5dee031" providerId="LiveId" clId="{33E821F5-1A91-4580-8050-CEC4D2338AC2}" dt="2023-06-07T23:56:22.627" v="159" actId="26606"/>
          <ac:spMkLst>
            <pc:docMk/>
            <pc:sldMk cId="3983833377" sldId="261"/>
            <ac:spMk id="13" creationId="{36CD0F97-2E5B-4E84-8544-EB24DED10446}"/>
          </ac:spMkLst>
        </pc:spChg>
        <pc:spChg chg="add del">
          <ac:chgData name="Bethann Wilde" userId="24fb2ca5d5dee031" providerId="LiveId" clId="{33E821F5-1A91-4580-8050-CEC4D2338AC2}" dt="2023-06-07T23:56:22.627" v="159" actId="26606"/>
          <ac:spMkLst>
            <pc:docMk/>
            <pc:sldMk cId="3983833377" sldId="261"/>
            <ac:spMk id="15" creationId="{3B272257-593A-402F-88FA-F1DECD9E3FC4}"/>
          </ac:spMkLst>
        </pc:spChg>
        <pc:spChg chg="add del">
          <ac:chgData name="Bethann Wilde" userId="24fb2ca5d5dee031" providerId="LiveId" clId="{33E821F5-1A91-4580-8050-CEC4D2338AC2}" dt="2023-06-07T23:57:27.769" v="284" actId="26606"/>
          <ac:spMkLst>
            <pc:docMk/>
            <pc:sldMk cId="3983833377" sldId="261"/>
            <ac:spMk id="17" creationId="{49306479-8C4D-4E4A-A330-DFC80A8A01BE}"/>
          </ac:spMkLst>
        </pc:spChg>
        <pc:spChg chg="add del">
          <ac:chgData name="Bethann Wilde" userId="24fb2ca5d5dee031" providerId="LiveId" clId="{33E821F5-1A91-4580-8050-CEC4D2338AC2}" dt="2023-06-07T23:57:27.769" v="284" actId="26606"/>
          <ac:spMkLst>
            <pc:docMk/>
            <pc:sldMk cId="3983833377" sldId="261"/>
            <ac:spMk id="18" creationId="{84136905-015B-4510-B514-027CBA846BD6}"/>
          </ac:spMkLst>
        </pc:spChg>
        <pc:spChg chg="add del">
          <ac:chgData name="Bethann Wilde" userId="24fb2ca5d5dee031" providerId="LiveId" clId="{33E821F5-1A91-4580-8050-CEC4D2338AC2}" dt="2023-06-07T23:57:27.769" v="284" actId="26606"/>
          <ac:spMkLst>
            <pc:docMk/>
            <pc:sldMk cId="3983833377" sldId="261"/>
            <ac:spMk id="19" creationId="{36CD0F97-2E5B-4E84-8544-EB24DED10446}"/>
          </ac:spMkLst>
        </pc:spChg>
        <pc:spChg chg="add del">
          <ac:chgData name="Bethann Wilde" userId="24fb2ca5d5dee031" providerId="LiveId" clId="{33E821F5-1A91-4580-8050-CEC4D2338AC2}" dt="2023-06-07T23:57:27.769" v="284" actId="26606"/>
          <ac:spMkLst>
            <pc:docMk/>
            <pc:sldMk cId="3983833377" sldId="261"/>
            <ac:spMk id="20" creationId="{65CDAFE1-059B-49EF-8E73-47DED29BD77B}"/>
          </ac:spMkLst>
        </pc:spChg>
        <pc:spChg chg="add del">
          <ac:chgData name="Bethann Wilde" userId="24fb2ca5d5dee031" providerId="LiveId" clId="{33E821F5-1A91-4580-8050-CEC4D2338AC2}" dt="2023-06-08T00:33:17.189" v="414" actId="26606"/>
          <ac:spMkLst>
            <pc:docMk/>
            <pc:sldMk cId="3983833377" sldId="261"/>
            <ac:spMk id="26" creationId="{49306479-8C4D-4E4A-A330-DFC80A8A01BE}"/>
          </ac:spMkLst>
        </pc:spChg>
        <pc:spChg chg="add del">
          <ac:chgData name="Bethann Wilde" userId="24fb2ca5d5dee031" providerId="LiveId" clId="{33E821F5-1A91-4580-8050-CEC4D2338AC2}" dt="2023-06-08T00:33:17.189" v="414" actId="26606"/>
          <ac:spMkLst>
            <pc:docMk/>
            <pc:sldMk cId="3983833377" sldId="261"/>
            <ac:spMk id="28" creationId="{84136905-015B-4510-B514-027CBA846BD6}"/>
          </ac:spMkLst>
        </pc:spChg>
        <pc:spChg chg="add">
          <ac:chgData name="Bethann Wilde" userId="24fb2ca5d5dee031" providerId="LiveId" clId="{33E821F5-1A91-4580-8050-CEC4D2338AC2}" dt="2023-06-08T00:33:17.189" v="414" actId="26606"/>
          <ac:spMkLst>
            <pc:docMk/>
            <pc:sldMk cId="3983833377" sldId="261"/>
            <ac:spMk id="33" creationId="{49306479-8C4D-4E4A-A330-DFC80A8A01BE}"/>
          </ac:spMkLst>
        </pc:spChg>
        <pc:spChg chg="add">
          <ac:chgData name="Bethann Wilde" userId="24fb2ca5d5dee031" providerId="LiveId" clId="{33E821F5-1A91-4580-8050-CEC4D2338AC2}" dt="2023-06-08T00:33:17.189" v="414" actId="26606"/>
          <ac:spMkLst>
            <pc:docMk/>
            <pc:sldMk cId="3983833377" sldId="261"/>
            <ac:spMk id="35" creationId="{84136905-015B-4510-B514-027CBA846BD6}"/>
          </ac:spMkLst>
        </pc:spChg>
        <pc:spChg chg="add">
          <ac:chgData name="Bethann Wilde" userId="24fb2ca5d5dee031" providerId="LiveId" clId="{33E821F5-1A91-4580-8050-CEC4D2338AC2}" dt="2023-06-08T00:33:17.189" v="414" actId="26606"/>
          <ac:spMkLst>
            <pc:docMk/>
            <pc:sldMk cId="3983833377" sldId="261"/>
            <ac:spMk id="37" creationId="{36CD0F97-2E5B-4E84-8544-EB24DED10446}"/>
          </ac:spMkLst>
        </pc:spChg>
        <pc:spChg chg="add">
          <ac:chgData name="Bethann Wilde" userId="24fb2ca5d5dee031" providerId="LiveId" clId="{33E821F5-1A91-4580-8050-CEC4D2338AC2}" dt="2023-06-08T00:33:17.189" v="414" actId="26606"/>
          <ac:spMkLst>
            <pc:docMk/>
            <pc:sldMk cId="3983833377" sldId="261"/>
            <ac:spMk id="39" creationId="{867738BA-6281-40B8-B775-410D49E724D0}"/>
          </ac:spMkLst>
        </pc:spChg>
        <pc:picChg chg="add mod ord">
          <ac:chgData name="Bethann Wilde" userId="24fb2ca5d5dee031" providerId="LiveId" clId="{33E821F5-1A91-4580-8050-CEC4D2338AC2}" dt="2023-06-08T00:33:17.189" v="414" actId="26606"/>
          <ac:picMkLst>
            <pc:docMk/>
            <pc:sldMk cId="3983833377" sldId="261"/>
            <ac:picMk id="22" creationId="{5C71467B-9122-2B44-A37C-004F73D58D9B}"/>
          </ac:picMkLst>
        </pc:picChg>
      </pc:sldChg>
      <pc:sldChg chg="modSp new mod">
        <pc:chgData name="Bethann Wilde" userId="24fb2ca5d5dee031" providerId="LiveId" clId="{33E821F5-1A91-4580-8050-CEC4D2338AC2}" dt="2023-06-08T00:53:53.649" v="578" actId="20577"/>
        <pc:sldMkLst>
          <pc:docMk/>
          <pc:sldMk cId="1008253675" sldId="262"/>
        </pc:sldMkLst>
        <pc:spChg chg="mod">
          <ac:chgData name="Bethann Wilde" userId="24fb2ca5d5dee031" providerId="LiveId" clId="{33E821F5-1A91-4580-8050-CEC4D2338AC2}" dt="2023-06-08T00:42:07.176" v="477"/>
          <ac:spMkLst>
            <pc:docMk/>
            <pc:sldMk cId="1008253675" sldId="262"/>
            <ac:spMk id="2" creationId="{A13F5AA5-FB92-C6BC-80D2-6C47F60EBDCB}"/>
          </ac:spMkLst>
        </pc:spChg>
        <pc:spChg chg="mod">
          <ac:chgData name="Bethann Wilde" userId="24fb2ca5d5dee031" providerId="LiveId" clId="{33E821F5-1A91-4580-8050-CEC4D2338AC2}" dt="2023-06-08T00:53:53.649" v="578" actId="20577"/>
          <ac:spMkLst>
            <pc:docMk/>
            <pc:sldMk cId="1008253675" sldId="262"/>
            <ac:spMk id="4" creationId="{50A3E92E-21B5-1632-6C8A-724F08ADFEB6}"/>
          </ac:spMkLst>
        </pc:spChg>
      </pc:sldChg>
      <pc:sldChg chg="modSp new mod">
        <pc:chgData name="Bethann Wilde" userId="24fb2ca5d5dee031" providerId="LiveId" clId="{33E821F5-1A91-4580-8050-CEC4D2338AC2}" dt="2023-06-08T00:51:41.860" v="553"/>
        <pc:sldMkLst>
          <pc:docMk/>
          <pc:sldMk cId="1352397419" sldId="263"/>
        </pc:sldMkLst>
        <pc:spChg chg="mod">
          <ac:chgData name="Bethann Wilde" userId="24fb2ca5d5dee031" providerId="LiveId" clId="{33E821F5-1A91-4580-8050-CEC4D2338AC2}" dt="2023-06-08T00:42:18.290" v="478"/>
          <ac:spMkLst>
            <pc:docMk/>
            <pc:sldMk cId="1352397419" sldId="263"/>
            <ac:spMk id="2" creationId="{8BBDACE1-E5AB-4223-921C-AF6EC0CA2F39}"/>
          </ac:spMkLst>
        </pc:spChg>
        <pc:spChg chg="mod">
          <ac:chgData name="Bethann Wilde" userId="24fb2ca5d5dee031" providerId="LiveId" clId="{33E821F5-1A91-4580-8050-CEC4D2338AC2}" dt="2023-06-08T00:51:41.860" v="553"/>
          <ac:spMkLst>
            <pc:docMk/>
            <pc:sldMk cId="1352397419" sldId="263"/>
            <ac:spMk id="4" creationId="{04E087CF-F218-E966-D87A-6751A0724182}"/>
          </ac:spMkLst>
        </pc:spChg>
      </pc:sldChg>
      <pc:sldChg chg="modSp new mod">
        <pc:chgData name="Bethann Wilde" userId="24fb2ca5d5dee031" providerId="LiveId" clId="{33E821F5-1A91-4580-8050-CEC4D2338AC2}" dt="2023-06-08T00:51:03.340" v="552"/>
        <pc:sldMkLst>
          <pc:docMk/>
          <pc:sldMk cId="1644834414" sldId="264"/>
        </pc:sldMkLst>
        <pc:spChg chg="mod">
          <ac:chgData name="Bethann Wilde" userId="24fb2ca5d5dee031" providerId="LiveId" clId="{33E821F5-1A91-4580-8050-CEC4D2338AC2}" dt="2023-06-08T00:42:31.353" v="479"/>
          <ac:spMkLst>
            <pc:docMk/>
            <pc:sldMk cId="1644834414" sldId="264"/>
            <ac:spMk id="2" creationId="{CFCE0837-93B0-7964-7F41-B0A953331003}"/>
          </ac:spMkLst>
        </pc:spChg>
        <pc:spChg chg="mod">
          <ac:chgData name="Bethann Wilde" userId="24fb2ca5d5dee031" providerId="LiveId" clId="{33E821F5-1A91-4580-8050-CEC4D2338AC2}" dt="2023-06-08T00:51:03.340" v="552"/>
          <ac:spMkLst>
            <pc:docMk/>
            <pc:sldMk cId="1644834414" sldId="264"/>
            <ac:spMk id="4" creationId="{7EDAF99E-6F5B-02D0-744E-2F9CDE13031F}"/>
          </ac:spMkLst>
        </pc:spChg>
      </pc:sldChg>
      <pc:sldChg chg="addSp delSp modSp new mod">
        <pc:chgData name="Bethann Wilde" userId="24fb2ca5d5dee031" providerId="LiveId" clId="{33E821F5-1A91-4580-8050-CEC4D2338AC2}" dt="2023-06-08T00:56:02.202" v="585" actId="20577"/>
        <pc:sldMkLst>
          <pc:docMk/>
          <pc:sldMk cId="2834790090" sldId="265"/>
        </pc:sldMkLst>
        <pc:spChg chg="mod">
          <ac:chgData name="Bethann Wilde" userId="24fb2ca5d5dee031" providerId="LiveId" clId="{33E821F5-1A91-4580-8050-CEC4D2338AC2}" dt="2023-06-08T00:43:16.746" v="488" actId="20577"/>
          <ac:spMkLst>
            <pc:docMk/>
            <pc:sldMk cId="2834790090" sldId="265"/>
            <ac:spMk id="2" creationId="{54BAC91B-4BDE-73A0-69B0-30497B8A3E67}"/>
          </ac:spMkLst>
        </pc:spChg>
        <pc:spChg chg="mod">
          <ac:chgData name="Bethann Wilde" userId="24fb2ca5d5dee031" providerId="LiveId" clId="{33E821F5-1A91-4580-8050-CEC4D2338AC2}" dt="2023-06-08T00:49:41.473" v="550" actId="27636"/>
          <ac:spMkLst>
            <pc:docMk/>
            <pc:sldMk cId="2834790090" sldId="265"/>
            <ac:spMk id="3" creationId="{40FB299B-BFE7-908B-ED28-FF30B0CFCED8}"/>
          </ac:spMkLst>
        </pc:spChg>
        <pc:spChg chg="add del mod">
          <ac:chgData name="Bethann Wilde" userId="24fb2ca5d5dee031" providerId="LiveId" clId="{33E821F5-1A91-4580-8050-CEC4D2338AC2}" dt="2023-06-08T00:56:02.202" v="585" actId="20577"/>
          <ac:spMkLst>
            <pc:docMk/>
            <pc:sldMk cId="2834790090" sldId="265"/>
            <ac:spMk id="4" creationId="{2469077E-60F4-BF21-66A6-D57D7DFA790F}"/>
          </ac:spMkLst>
        </pc:spChg>
        <pc:spChg chg="add del mod">
          <ac:chgData name="Bethann Wilde" userId="24fb2ca5d5dee031" providerId="LiveId" clId="{33E821F5-1A91-4580-8050-CEC4D2338AC2}" dt="2023-06-08T00:47:28.688" v="510"/>
          <ac:spMkLst>
            <pc:docMk/>
            <pc:sldMk cId="2834790090" sldId="265"/>
            <ac:spMk id="6" creationId="{EAD0FFB0-CFC7-4B6D-3104-CADEF26411A3}"/>
          </ac:spMkLst>
        </pc:spChg>
        <pc:graphicFrameChg chg="add del mod">
          <ac:chgData name="Bethann Wilde" userId="24fb2ca5d5dee031" providerId="LiveId" clId="{33E821F5-1A91-4580-8050-CEC4D2338AC2}" dt="2023-06-08T00:47:28.688" v="510"/>
          <ac:graphicFrameMkLst>
            <pc:docMk/>
            <pc:sldMk cId="2834790090" sldId="265"/>
            <ac:graphicFrameMk id="5" creationId="{F2F2D721-8A72-0FF6-CD4B-969FFD5F35D5}"/>
          </ac:graphicFrameMkLst>
        </pc:graphicFrameChg>
      </pc:sldChg>
      <pc:sldChg chg="modSp new mod">
        <pc:chgData name="Bethann Wilde" userId="24fb2ca5d5dee031" providerId="LiveId" clId="{33E821F5-1A91-4580-8050-CEC4D2338AC2}" dt="2023-06-08T00:55:05.261" v="579"/>
        <pc:sldMkLst>
          <pc:docMk/>
          <pc:sldMk cId="42658032" sldId="266"/>
        </pc:sldMkLst>
        <pc:spChg chg="mod">
          <ac:chgData name="Bethann Wilde" userId="24fb2ca5d5dee031" providerId="LiveId" clId="{33E821F5-1A91-4580-8050-CEC4D2338AC2}" dt="2023-06-08T00:44:01.447" v="497"/>
          <ac:spMkLst>
            <pc:docMk/>
            <pc:sldMk cId="42658032" sldId="266"/>
            <ac:spMk id="2" creationId="{2D92FC7A-8B8B-ED2B-4254-30C013EA5308}"/>
          </ac:spMkLst>
        </pc:spChg>
        <pc:spChg chg="mod">
          <ac:chgData name="Bethann Wilde" userId="24fb2ca5d5dee031" providerId="LiveId" clId="{33E821F5-1A91-4580-8050-CEC4D2338AC2}" dt="2023-06-08T00:55:05.261" v="579"/>
          <ac:spMkLst>
            <pc:docMk/>
            <pc:sldMk cId="42658032" sldId="266"/>
            <ac:spMk id="4" creationId="{CDAC1C07-92C3-7185-C0A8-B2B6E5518B7E}"/>
          </ac:spMkLst>
        </pc:spChg>
      </pc:sldChg>
      <pc:sldChg chg="modSp new mod">
        <pc:chgData name="Bethann Wilde" userId="24fb2ca5d5dee031" providerId="LiveId" clId="{33E821F5-1A91-4580-8050-CEC4D2338AC2}" dt="2023-06-08T00:55:50.942" v="580"/>
        <pc:sldMkLst>
          <pc:docMk/>
          <pc:sldMk cId="3865918781" sldId="267"/>
        </pc:sldMkLst>
        <pc:spChg chg="mod">
          <ac:chgData name="Bethann Wilde" userId="24fb2ca5d5dee031" providerId="LiveId" clId="{33E821F5-1A91-4580-8050-CEC4D2338AC2}" dt="2023-06-08T00:45:43.177" v="507" actId="6549"/>
          <ac:spMkLst>
            <pc:docMk/>
            <pc:sldMk cId="3865918781" sldId="267"/>
            <ac:spMk id="2" creationId="{35A84A2E-DCA0-940C-F0C5-458D7C04B99B}"/>
          </ac:spMkLst>
        </pc:spChg>
        <pc:spChg chg="mod">
          <ac:chgData name="Bethann Wilde" userId="24fb2ca5d5dee031" providerId="LiveId" clId="{33E821F5-1A91-4580-8050-CEC4D2338AC2}" dt="2023-06-08T00:55:50.942" v="580"/>
          <ac:spMkLst>
            <pc:docMk/>
            <pc:sldMk cId="3865918781" sldId="267"/>
            <ac:spMk id="4" creationId="{145F2A55-170A-CC4D-CC33-E65684CF79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6/7/2023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350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38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829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49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6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6/7/2023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6104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02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02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5298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7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6/7/2023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4402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6/7/2023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41458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29760-CBAF-51CE-6DE3-AADFA920C6B5}"/>
              </a:ext>
            </a:extLst>
          </p:cNvPr>
          <p:cNvSpPr>
            <a:spLocks noGrp="1"/>
          </p:cNvSpPr>
          <p:nvPr>
            <p:ph type="ctrTitle"/>
          </p:nvPr>
        </p:nvSpPr>
        <p:spPr>
          <a:xfrm>
            <a:off x="6047980" y="1030406"/>
            <a:ext cx="5068121" cy="3506879"/>
          </a:xfrm>
        </p:spPr>
        <p:txBody>
          <a:bodyPr anchor="ctr">
            <a:normAutofit fontScale="90000"/>
          </a:bodyPr>
          <a:lstStyle/>
          <a:p>
            <a:pPr algn="l"/>
            <a:r>
              <a:rPr lang="en-US" dirty="0"/>
              <a:t>Using Machine Learning to Predict Heart Disease</a:t>
            </a:r>
          </a:p>
        </p:txBody>
      </p:sp>
      <p:sp>
        <p:nvSpPr>
          <p:cNvPr id="3" name="Subtitle 2">
            <a:extLst>
              <a:ext uri="{FF2B5EF4-FFF2-40B4-BE49-F238E27FC236}">
                <a16:creationId xmlns:a16="http://schemas.microsoft.com/office/drawing/2014/main" id="{131CFFD2-CC2C-AF8F-896A-799FCCFDB8DC}"/>
              </a:ext>
            </a:extLst>
          </p:cNvPr>
          <p:cNvSpPr>
            <a:spLocks noGrp="1"/>
          </p:cNvSpPr>
          <p:nvPr>
            <p:ph type="subTitle" idx="1"/>
          </p:nvPr>
        </p:nvSpPr>
        <p:spPr>
          <a:xfrm>
            <a:off x="6047980" y="4691564"/>
            <a:ext cx="5068121" cy="1570691"/>
          </a:xfrm>
        </p:spPr>
        <p:txBody>
          <a:bodyPr>
            <a:normAutofit fontScale="62500" lnSpcReduction="20000"/>
          </a:bodyPr>
          <a:lstStyle/>
          <a:p>
            <a:pPr algn="l"/>
            <a:r>
              <a:rPr lang="en-US" dirty="0"/>
              <a:t>Group 2</a:t>
            </a:r>
          </a:p>
          <a:p>
            <a:pPr algn="l"/>
            <a:r>
              <a:rPr lang="en-US" dirty="0"/>
              <a:t>Yonatan </a:t>
            </a:r>
            <a:r>
              <a:rPr lang="en-US" dirty="0" err="1"/>
              <a:t>Gorin</a:t>
            </a:r>
            <a:endParaRPr lang="en-US" dirty="0"/>
          </a:p>
          <a:p>
            <a:pPr algn="l"/>
            <a:r>
              <a:rPr lang="en-US" dirty="0"/>
              <a:t>Desiree Joseph</a:t>
            </a:r>
          </a:p>
          <a:p>
            <a:pPr algn="l"/>
            <a:r>
              <a:rPr lang="en-US" dirty="0"/>
              <a:t>BethAnn Wilde</a:t>
            </a:r>
          </a:p>
          <a:p>
            <a:pPr algn="r"/>
            <a:r>
              <a:rPr lang="en-US" dirty="0"/>
              <a:t>June 12, 2023</a:t>
            </a:r>
          </a:p>
        </p:txBody>
      </p:sp>
      <p:pic>
        <p:nvPicPr>
          <p:cNvPr id="14" name="Picture 3" descr="Abstract smoke background">
            <a:extLst>
              <a:ext uri="{FF2B5EF4-FFF2-40B4-BE49-F238E27FC236}">
                <a16:creationId xmlns:a16="http://schemas.microsoft.com/office/drawing/2014/main" id="{7D9310DD-2BFF-68BE-8396-CC620B3C2C51}"/>
              </a:ext>
            </a:extLst>
          </p:cNvPr>
          <p:cNvPicPr>
            <a:picLocks noChangeAspect="1"/>
          </p:cNvPicPr>
          <p:nvPr/>
        </p:nvPicPr>
        <p:blipFill rotWithShape="1">
          <a:blip r:embed="rId2"/>
          <a:srcRect l="20376" r="27218"/>
          <a:stretch/>
        </p:blipFill>
        <p:spPr>
          <a:xfrm>
            <a:off x="20" y="10"/>
            <a:ext cx="5404493" cy="6857990"/>
          </a:xfrm>
          <a:prstGeom prst="rect">
            <a:avLst/>
          </a:prstGeom>
        </p:spPr>
      </p:pic>
    </p:spTree>
    <p:extLst>
      <p:ext uri="{BB962C8B-B14F-4D97-AF65-F5344CB8AC3E}">
        <p14:creationId xmlns:p14="http://schemas.microsoft.com/office/powerpoint/2010/main" val="7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C91B-4BDE-73A0-69B0-30497B8A3E67}"/>
              </a:ext>
            </a:extLst>
          </p:cNvPr>
          <p:cNvSpPr>
            <a:spLocks noGrp="1"/>
          </p:cNvSpPr>
          <p:nvPr>
            <p:ph type="title"/>
          </p:nvPr>
        </p:nvSpPr>
        <p:spPr/>
        <p:txBody>
          <a:bodyPr/>
          <a:lstStyle/>
          <a:p>
            <a:r>
              <a:rPr lang="en-US" dirty="0"/>
              <a:t>Support Vector Machine (SVM)</a:t>
            </a:r>
            <a:br>
              <a:rPr lang="en-US" dirty="0"/>
            </a:br>
            <a:endParaRPr lang="en-US" dirty="0"/>
          </a:p>
        </p:txBody>
      </p:sp>
      <p:sp>
        <p:nvSpPr>
          <p:cNvPr id="3" name="Content Placeholder 2">
            <a:extLst>
              <a:ext uri="{FF2B5EF4-FFF2-40B4-BE49-F238E27FC236}">
                <a16:creationId xmlns:a16="http://schemas.microsoft.com/office/drawing/2014/main" id="{40FB299B-BFE7-908B-ED28-FF30B0CFCED8}"/>
              </a:ext>
            </a:extLst>
          </p:cNvPr>
          <p:cNvSpPr>
            <a:spLocks noGrp="1"/>
          </p:cNvSpPr>
          <p:nvPr>
            <p:ph sz="half" idx="1"/>
          </p:nvPr>
        </p:nvSpPr>
        <p:spPr/>
        <p:txBody>
          <a:bodyPr>
            <a:normAutofit/>
          </a:bodyPr>
          <a:lstStyle/>
          <a:p>
            <a:endParaRPr lang="en-US" dirty="0"/>
          </a:p>
        </p:txBody>
      </p:sp>
      <p:sp>
        <p:nvSpPr>
          <p:cNvPr id="4" name="Content Placeholder 3">
            <a:extLst>
              <a:ext uri="{FF2B5EF4-FFF2-40B4-BE49-F238E27FC236}">
                <a16:creationId xmlns:a16="http://schemas.microsoft.com/office/drawing/2014/main" id="{2469077E-60F4-BF21-66A6-D57D7DFA790F}"/>
              </a:ext>
            </a:extLst>
          </p:cNvPr>
          <p:cNvSpPr>
            <a:spLocks noGrp="1"/>
          </p:cNvSpPr>
          <p:nvPr>
            <p:ph sz="half" idx="2"/>
          </p:nvPr>
        </p:nvSpPr>
        <p:spPr>
          <a:xfrm>
            <a:off x="6336792" y="2980944"/>
            <a:ext cx="5037790" cy="3118104"/>
          </a:xfrm>
        </p:spPr>
        <p:txBody>
          <a:bodyPr>
            <a:normAutofit/>
          </a:bodyPr>
          <a:lstStyle/>
          <a:p>
            <a:r>
              <a:rPr lang="en-US" dirty="0"/>
              <a:t>Confusion Metrix</a:t>
            </a:r>
          </a:p>
          <a:p>
            <a:pPr marL="0" indent="0">
              <a:buNone/>
            </a:pPr>
            <a:r>
              <a:rPr lang="en-US" dirty="0"/>
              <a:t>.89</a:t>
            </a:r>
            <a:br>
              <a:rPr lang="en-US" dirty="0"/>
            </a:br>
            <a:endParaRPr lang="en-US" dirty="0"/>
          </a:p>
        </p:txBody>
      </p:sp>
    </p:spTree>
    <p:extLst>
      <p:ext uri="{BB962C8B-B14F-4D97-AF65-F5344CB8AC3E}">
        <p14:creationId xmlns:p14="http://schemas.microsoft.com/office/powerpoint/2010/main" val="283479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DAC1C07-92C3-7185-C0A8-B2B6E5518B7E}"/>
              </a:ext>
            </a:extLst>
          </p:cNvPr>
          <p:cNvSpPr>
            <a:spLocks noGrp="1"/>
          </p:cNvSpPr>
          <p:nvPr>
            <p:ph sz="half" idx="2"/>
          </p:nvPr>
        </p:nvSpPr>
        <p:spPr/>
        <p:txBody>
          <a:bodyPr/>
          <a:lstStyle/>
          <a:p>
            <a:r>
              <a:rPr lang="en-US" b="0" i="0" dirty="0">
                <a:solidFill>
                  <a:srgbClr val="000000"/>
                </a:solidFill>
                <a:effectLst/>
                <a:latin typeface="Consolas" panose="020B0609020204030204" pitchFamily="49" charset="0"/>
              </a:rPr>
              <a:t>Accuracy: 0.8529411554336548</a:t>
            </a:r>
            <a:endParaRPr lang="en-US" dirty="0"/>
          </a:p>
        </p:txBody>
      </p:sp>
    </p:spTree>
    <p:extLst>
      <p:ext uri="{BB962C8B-B14F-4D97-AF65-F5344CB8AC3E}">
        <p14:creationId xmlns:p14="http://schemas.microsoft.com/office/powerpoint/2010/main" val="4265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4A2E-DCA0-940C-F0C5-458D7C04B99B}"/>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ED0685E-57FC-1BAF-63F8-DAF7ABB3FE3C}"/>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45F2A55-170A-CC4D-CC33-E65684CF79E7}"/>
              </a:ext>
            </a:extLst>
          </p:cNvPr>
          <p:cNvSpPr>
            <a:spLocks noGrp="1"/>
          </p:cNvSpPr>
          <p:nvPr>
            <p:ph sz="half" idx="2"/>
          </p:nvPr>
        </p:nvSpPr>
        <p:spPr/>
        <p:txBody>
          <a:bodyPr/>
          <a:lstStyle/>
          <a:p>
            <a:r>
              <a:rPr lang="en-US" b="0" i="0" dirty="0">
                <a:solidFill>
                  <a:srgbClr val="000000"/>
                </a:solidFill>
                <a:effectLst/>
                <a:latin typeface="Consolas" panose="020B0609020204030204" pitchFamily="49" charset="0"/>
              </a:rPr>
              <a:t>Accuracy: 0.8970588445663452</a:t>
            </a:r>
            <a:endParaRPr lang="en-US" dirty="0"/>
          </a:p>
        </p:txBody>
      </p:sp>
    </p:spTree>
    <p:extLst>
      <p:ext uri="{BB962C8B-B14F-4D97-AF65-F5344CB8AC3E}">
        <p14:creationId xmlns:p14="http://schemas.microsoft.com/office/powerpoint/2010/main" val="386591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6096000" y="944274"/>
            <a:ext cx="5160347" cy="4969451"/>
          </a:xfrm>
        </p:spPr>
        <p:txBody>
          <a:bodyPr vert="horz" lIns="91440" tIns="45720" rIns="91440" bIns="45720" rtlCol="0" anchor="ctr">
            <a:noAutofit/>
          </a:bodyPr>
          <a:lstStyle/>
          <a:p>
            <a:pPr algn="l"/>
            <a:r>
              <a:rPr lang="en-US" sz="2000" b="1" i="0" dirty="0">
                <a:solidFill>
                  <a:srgbClr val="333333"/>
                </a:solidFill>
                <a:effectLst/>
                <a:latin typeface="Open Sans Semibold" panose="020B0706030804020204" pitchFamily="34" charset="0"/>
              </a:rPr>
              <a:t>Heart Disease in the United States</a:t>
            </a:r>
            <a:br>
              <a:rPr lang="en-US" sz="2000" b="1" i="0" dirty="0">
                <a:solidFill>
                  <a:srgbClr val="333333"/>
                </a:solidFill>
                <a:effectLst/>
                <a:latin typeface="Open Sans Semibold" panose="020B0706030804020204" pitchFamily="34" charset="0"/>
              </a:rPr>
            </a:br>
            <a:r>
              <a:rPr lang="en-US" sz="2000" b="0" i="0" dirty="0">
                <a:solidFill>
                  <a:srgbClr val="000000"/>
                </a:solidFill>
                <a:effectLst/>
                <a:latin typeface="Open Sans" panose="020B0606030504020204" pitchFamily="34" charset="0"/>
              </a:rPr>
              <a:t>Heart disease is the </a:t>
            </a:r>
            <a:r>
              <a:rPr lang="en-US" sz="2000" b="1" i="0" dirty="0">
                <a:solidFill>
                  <a:srgbClr val="000000"/>
                </a:solidFill>
                <a:effectLst/>
                <a:latin typeface="Open Sans" panose="020B0606030504020204" pitchFamily="34" charset="0"/>
              </a:rPr>
              <a:t>leading cause of death</a:t>
            </a:r>
            <a:r>
              <a:rPr lang="en-US" sz="2000" b="0" i="0" dirty="0">
                <a:solidFill>
                  <a:srgbClr val="000000"/>
                </a:solidFill>
                <a:effectLst/>
                <a:latin typeface="Open Sans" panose="020B0606030504020204" pitchFamily="34" charset="0"/>
              </a:rPr>
              <a:t> for men, women, and people of most racial and ethnic groups in the United States.</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1" i="0" dirty="0">
                <a:solidFill>
                  <a:srgbClr val="000000"/>
                </a:solidFill>
                <a:effectLst/>
                <a:latin typeface="Open Sans" panose="020B0606030504020204" pitchFamily="34" charset="0"/>
              </a:rPr>
              <a:t>One person dies every 33 seconds</a:t>
            </a:r>
            <a:r>
              <a:rPr lang="en-US" sz="2000" b="0" i="0" dirty="0">
                <a:solidFill>
                  <a:srgbClr val="000000"/>
                </a:solidFill>
                <a:effectLst/>
                <a:latin typeface="Open Sans" panose="020B0606030504020204" pitchFamily="34" charset="0"/>
              </a:rPr>
              <a:t> in the United States from cardiovascular disease.</a:t>
            </a:r>
            <a:r>
              <a:rPr lang="en-US" sz="2000" b="0" i="0" u="none" strike="noStrike" baseline="30000" dirty="0">
                <a:solidFill>
                  <a:srgbClr val="000000"/>
                </a:solidFill>
                <a:effectLst/>
                <a:latin typeface="Open Sans" panose="020B0606030504020204" pitchFamily="34" charset="0"/>
              </a:rPr>
              <a:t>1</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About </a:t>
            </a:r>
            <a:r>
              <a:rPr lang="en-US" sz="2000" b="1" i="0" dirty="0">
                <a:solidFill>
                  <a:srgbClr val="000000"/>
                </a:solidFill>
                <a:effectLst/>
                <a:latin typeface="Open Sans" panose="020B0606030504020204" pitchFamily="34" charset="0"/>
              </a:rPr>
              <a:t>695,000 people in the United States </a:t>
            </a:r>
            <a:r>
              <a:rPr lang="en-US" sz="2000" b="0" i="0" dirty="0">
                <a:solidFill>
                  <a:srgbClr val="000000"/>
                </a:solidFill>
                <a:effectLst/>
                <a:latin typeface="Open Sans" panose="020B0606030504020204" pitchFamily="34" charset="0"/>
              </a:rPr>
              <a:t>died from heart disease in 2021—that’s </a:t>
            </a:r>
            <a:r>
              <a:rPr lang="en-US" sz="2000" b="1" i="0" dirty="0">
                <a:solidFill>
                  <a:srgbClr val="000000"/>
                </a:solidFill>
                <a:effectLst/>
                <a:latin typeface="Open Sans" panose="020B0606030504020204" pitchFamily="34" charset="0"/>
              </a:rPr>
              <a:t>1 in every 5 deaths</a:t>
            </a:r>
            <a:r>
              <a:rPr lang="en-US" sz="2000" b="0" i="0" dirty="0">
                <a:solidFill>
                  <a:srgbClr val="000000"/>
                </a:solidFill>
                <a:effectLst/>
                <a:latin typeface="Open Sans" panose="020B0606030504020204" pitchFamily="34" charset="0"/>
              </a:rPr>
              <a:t>.</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Heart disease cost the United States about </a:t>
            </a:r>
            <a:r>
              <a:rPr lang="en-US" sz="2000" b="1" i="0" dirty="0">
                <a:solidFill>
                  <a:srgbClr val="000000"/>
                </a:solidFill>
                <a:effectLst/>
                <a:latin typeface="Open Sans" panose="020B0606030504020204" pitchFamily="34" charset="0"/>
              </a:rPr>
              <a:t>$239.9 billion</a:t>
            </a:r>
            <a:r>
              <a:rPr lang="en-US" sz="2000" b="0" i="0" dirty="0">
                <a:solidFill>
                  <a:srgbClr val="000000"/>
                </a:solidFill>
                <a:effectLst/>
                <a:latin typeface="Open Sans" panose="020B0606030504020204" pitchFamily="34" charset="0"/>
              </a:rPr>
              <a:t> each year from 2018 to 2019. This includes the cost of health care services, medicines, and lost productivity due to death.</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1050" dirty="0">
                <a:hlinkClick r:id="rId2"/>
              </a:rPr>
              <a:t>Heart Disease Facts | cdc.gov</a:t>
            </a:r>
            <a:endParaRPr lang="en-US" sz="2400" b="0" i="0" dirty="0">
              <a:solidFill>
                <a:srgbClr val="000000"/>
              </a:solidFill>
              <a:effectLst/>
              <a:latin typeface="Open Sans" panose="020B0606030504020204" pitchFamily="34" charset="0"/>
            </a:endParaRPr>
          </a:p>
        </p:txBody>
      </p:sp>
      <p:pic>
        <p:nvPicPr>
          <p:cNvPr id="5" name="Picture 4" descr="Stethoscope">
            <a:extLst>
              <a:ext uri="{FF2B5EF4-FFF2-40B4-BE49-F238E27FC236}">
                <a16:creationId xmlns:a16="http://schemas.microsoft.com/office/drawing/2014/main" id="{38497A86-BA03-5030-F6B7-A1055D2EE149}"/>
              </a:ext>
            </a:extLst>
          </p:cNvPr>
          <p:cNvPicPr>
            <a:picLocks noChangeAspect="1"/>
          </p:cNvPicPr>
          <p:nvPr/>
        </p:nvPicPr>
        <p:blipFill rotWithShape="1">
          <a:blip r:embed="rId3"/>
          <a:srcRect l="26462" r="20934" b="-1"/>
          <a:stretch/>
        </p:blipFill>
        <p:spPr>
          <a:xfrm>
            <a:off x="20" y="10"/>
            <a:ext cx="5404493" cy="6857990"/>
          </a:xfrm>
          <a:prstGeom prst="rect">
            <a:avLst/>
          </a:prstGeom>
        </p:spPr>
      </p:pic>
    </p:spTree>
    <p:extLst>
      <p:ext uri="{BB962C8B-B14F-4D97-AF65-F5344CB8AC3E}">
        <p14:creationId xmlns:p14="http://schemas.microsoft.com/office/powerpoint/2010/main" val="403683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Using Machine Learning to Predict Heart Disease, the process</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p:txBody>
          <a:bodyPr>
            <a:normAutofit/>
          </a:bodyPr>
          <a:lstStyle/>
          <a:p>
            <a:r>
              <a:rPr lang="en-US" dirty="0"/>
              <a:t>Found dataset related to heart disease</a:t>
            </a:r>
          </a:p>
          <a:p>
            <a:r>
              <a:rPr lang="en-US" dirty="0"/>
              <a:t>Review dataset to understand different factors and relationships to features and heart disease</a:t>
            </a:r>
          </a:p>
          <a:p>
            <a:r>
              <a:rPr lang="en-US" dirty="0"/>
              <a:t>Create Machine Learning models to Predict Heart Disease</a:t>
            </a:r>
          </a:p>
          <a:p>
            <a:r>
              <a:rPr lang="en-US" dirty="0"/>
              <a:t>A look at the results of Predicting Heart Disease</a:t>
            </a:r>
          </a:p>
        </p:txBody>
      </p:sp>
    </p:spTree>
    <p:extLst>
      <p:ext uri="{BB962C8B-B14F-4D97-AF65-F5344CB8AC3E}">
        <p14:creationId xmlns:p14="http://schemas.microsoft.com/office/powerpoint/2010/main" val="153879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85142CA2-DBFB-4161-ABDF-E87C8688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57238"/>
            <a:ext cx="12192002" cy="6100762"/>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134F07-A928-4A4A-6551-3C2A0F2AB0EE}"/>
              </a:ext>
            </a:extLst>
          </p:cNvPr>
          <p:cNvSpPr>
            <a:spLocks noGrp="1"/>
          </p:cNvSpPr>
          <p:nvPr>
            <p:ph type="title"/>
          </p:nvPr>
        </p:nvSpPr>
        <p:spPr>
          <a:xfrm>
            <a:off x="2682905" y="1401556"/>
            <a:ext cx="6853483" cy="1007462"/>
          </a:xfrm>
        </p:spPr>
        <p:txBody>
          <a:bodyPr/>
          <a:lstStyle/>
          <a:p>
            <a:pPr defTabSz="676656"/>
            <a:r>
              <a:rPr lang="en-US" sz="3108" kern="1200" spc="-37" baseline="0">
                <a:solidFill>
                  <a:schemeClr val="tx1"/>
                </a:solidFill>
                <a:latin typeface="+mj-lt"/>
                <a:ea typeface="+mj-ea"/>
                <a:cs typeface="+mj-cs"/>
              </a:rPr>
              <a:t>Machine Learning and Heart Disease Dataset</a:t>
            </a:r>
            <a:endParaRPr lang="en-US"/>
          </a:p>
        </p:txBody>
      </p:sp>
      <p:sp>
        <p:nvSpPr>
          <p:cNvPr id="3" name="Content Placeholder 2">
            <a:extLst>
              <a:ext uri="{FF2B5EF4-FFF2-40B4-BE49-F238E27FC236}">
                <a16:creationId xmlns:a16="http://schemas.microsoft.com/office/drawing/2014/main" id="{CFFB90DE-DD47-5318-F8B8-D2DBB7D46F5F}"/>
              </a:ext>
            </a:extLst>
          </p:cNvPr>
          <p:cNvSpPr>
            <a:spLocks noGrp="1"/>
          </p:cNvSpPr>
          <p:nvPr>
            <p:ph idx="1"/>
          </p:nvPr>
        </p:nvSpPr>
        <p:spPr>
          <a:xfrm>
            <a:off x="2682905" y="2491260"/>
            <a:ext cx="8543113" cy="840486"/>
          </a:xfrm>
        </p:spPr>
        <p:txBody>
          <a:bodyPr>
            <a:normAutofit/>
          </a:bodyPr>
          <a:lstStyle/>
          <a:p>
            <a:pPr marL="0" indent="0" defTabSz="676656">
              <a:lnSpc>
                <a:spcPct val="95000"/>
              </a:lnSpc>
              <a:spcBef>
                <a:spcPts val="666"/>
              </a:spcBef>
              <a:buNone/>
            </a:pPr>
            <a:r>
              <a:rPr lang="en-US" sz="1480" kern="1200" dirty="0" err="1">
                <a:solidFill>
                  <a:schemeClr val="tx1"/>
                </a:solidFill>
                <a:latin typeface="+mn-lt"/>
                <a:ea typeface="+mn-ea"/>
                <a:cs typeface="+mn-cs"/>
              </a:rPr>
              <a:t>Kagger</a:t>
            </a:r>
            <a:r>
              <a:rPr lang="en-US" sz="1480" kern="1200" dirty="0">
                <a:solidFill>
                  <a:schemeClr val="tx1"/>
                </a:solidFill>
                <a:latin typeface="+mn-lt"/>
                <a:ea typeface="+mn-ea"/>
                <a:cs typeface="+mn-cs"/>
              </a:rPr>
              <a:t> Heart Disease:  This data set dates from 1988 and consists of four databases: Cleveland, Hungary, Switzerland, and Long Beach V. </a:t>
            </a:r>
          </a:p>
          <a:p>
            <a:pPr marL="0" indent="0" defTabSz="676656">
              <a:lnSpc>
                <a:spcPct val="95000"/>
              </a:lnSpc>
              <a:spcBef>
                <a:spcPts val="666"/>
              </a:spcBef>
              <a:buNone/>
            </a:pPr>
            <a:r>
              <a:rPr lang="en-US" sz="1480" kern="1200" dirty="0">
                <a:solidFill>
                  <a:schemeClr val="tx1"/>
                </a:solidFill>
                <a:latin typeface="+mn-lt"/>
                <a:ea typeface="+mn-ea"/>
                <a:cs typeface="+mn-cs"/>
              </a:rPr>
              <a:t>Features:</a:t>
            </a:r>
            <a:endParaRPr lang="en-US" sz="2000" dirty="0"/>
          </a:p>
        </p:txBody>
      </p:sp>
      <p:sp>
        <p:nvSpPr>
          <p:cNvPr id="5" name="TextBox 4">
            <a:extLst>
              <a:ext uri="{FF2B5EF4-FFF2-40B4-BE49-F238E27FC236}">
                <a16:creationId xmlns:a16="http://schemas.microsoft.com/office/drawing/2014/main" id="{63BDE919-C74D-D047-F52B-80112D96660C}"/>
              </a:ext>
            </a:extLst>
          </p:cNvPr>
          <p:cNvSpPr txBox="1"/>
          <p:nvPr/>
        </p:nvSpPr>
        <p:spPr>
          <a:xfrm>
            <a:off x="2682905" y="3331746"/>
            <a:ext cx="8543113" cy="2293064"/>
          </a:xfrm>
          <a:prstGeom prst="rect">
            <a:avLst/>
          </a:prstGeom>
          <a:noFill/>
        </p:spPr>
        <p:txBody>
          <a:bodyPr wrap="square" numCol="2" rtlCol="0">
            <a:spAutoFit/>
          </a:bodyPr>
          <a:lstStyle/>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age</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sex</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chest pain type (4 values)</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resting blood pressure</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serum </a:t>
            </a:r>
            <a:r>
              <a:rPr lang="en-US" sz="1332" kern="1200" dirty="0" err="1">
                <a:solidFill>
                  <a:schemeClr val="tx1"/>
                </a:solidFill>
                <a:latin typeface="+mn-lt"/>
                <a:ea typeface="+mn-ea"/>
                <a:cs typeface="+mn-cs"/>
              </a:rPr>
              <a:t>cholestoral</a:t>
            </a:r>
            <a:r>
              <a:rPr lang="en-US" sz="1332" kern="1200" dirty="0">
                <a:solidFill>
                  <a:schemeClr val="tx1"/>
                </a:solidFill>
                <a:latin typeface="+mn-lt"/>
                <a:ea typeface="+mn-ea"/>
                <a:cs typeface="+mn-cs"/>
              </a:rPr>
              <a:t> in mg/dl</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fasting blood sugar &gt; 120 mg/dl</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resting electrocardiographic results (values 0,1,2)</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maximum heart rate achieved</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exercise induced angina</a:t>
            </a:r>
          </a:p>
          <a:p>
            <a:pPr marL="285750" indent="-285750" defTabSz="676656">
              <a:spcAft>
                <a:spcPts val="600"/>
              </a:spcAft>
              <a:buFont typeface="Arial" panose="020B0604020202020204" pitchFamily="34" charset="0"/>
              <a:buChar char="•"/>
            </a:pPr>
            <a:r>
              <a:rPr lang="en-US" sz="1332" kern="1200" dirty="0" err="1">
                <a:solidFill>
                  <a:schemeClr val="tx1"/>
                </a:solidFill>
                <a:latin typeface="+mn-lt"/>
                <a:ea typeface="+mn-ea"/>
                <a:cs typeface="+mn-cs"/>
              </a:rPr>
              <a:t>oldpeak</a:t>
            </a:r>
            <a:r>
              <a:rPr lang="en-US" sz="1332" kern="1200" dirty="0">
                <a:solidFill>
                  <a:schemeClr val="tx1"/>
                </a:solidFill>
                <a:latin typeface="+mn-lt"/>
                <a:ea typeface="+mn-ea"/>
                <a:cs typeface="+mn-cs"/>
              </a:rPr>
              <a:t> = ST depression induced by exercise relative to rest</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the slope of the peak exercise ST segment</a:t>
            </a:r>
          </a:p>
          <a:p>
            <a:pPr marL="285750" indent="-285750" defTabSz="676656">
              <a:spcAft>
                <a:spcPts val="600"/>
              </a:spcAft>
              <a:buFont typeface="Arial" panose="020B0604020202020204" pitchFamily="34" charset="0"/>
              <a:buChar char="•"/>
            </a:pPr>
            <a:r>
              <a:rPr lang="en-US" sz="1332" kern="1200" dirty="0">
                <a:solidFill>
                  <a:schemeClr val="tx1"/>
                </a:solidFill>
                <a:latin typeface="+mn-lt"/>
                <a:ea typeface="+mn-ea"/>
                <a:cs typeface="+mn-cs"/>
              </a:rPr>
              <a:t>number of major vessels (0-3) colored by </a:t>
            </a:r>
            <a:r>
              <a:rPr lang="en-US" sz="1332" kern="1200" dirty="0" err="1">
                <a:solidFill>
                  <a:schemeClr val="tx1"/>
                </a:solidFill>
                <a:latin typeface="+mn-lt"/>
                <a:ea typeface="+mn-ea"/>
                <a:cs typeface="+mn-cs"/>
              </a:rPr>
              <a:t>flourosopy</a:t>
            </a:r>
            <a:endParaRPr lang="en-US" sz="1332" kern="1200" dirty="0">
              <a:solidFill>
                <a:schemeClr val="tx1"/>
              </a:solidFill>
              <a:latin typeface="+mn-lt"/>
              <a:ea typeface="+mn-ea"/>
              <a:cs typeface="+mn-cs"/>
            </a:endParaRPr>
          </a:p>
          <a:p>
            <a:pPr marL="285750" indent="-285750" defTabSz="676656">
              <a:spcAft>
                <a:spcPts val="600"/>
              </a:spcAft>
              <a:buFont typeface="Arial" panose="020B0604020202020204" pitchFamily="34" charset="0"/>
              <a:buChar char="•"/>
            </a:pPr>
            <a:r>
              <a:rPr lang="en-US" sz="1332" kern="1200" dirty="0" err="1">
                <a:solidFill>
                  <a:schemeClr val="tx1"/>
                </a:solidFill>
                <a:latin typeface="+mn-lt"/>
                <a:ea typeface="+mn-ea"/>
                <a:cs typeface="+mn-cs"/>
              </a:rPr>
              <a:t>thal</a:t>
            </a:r>
            <a:r>
              <a:rPr lang="en-US" sz="1332" kern="1200" dirty="0">
                <a:solidFill>
                  <a:schemeClr val="tx1"/>
                </a:solidFill>
                <a:latin typeface="+mn-lt"/>
                <a:ea typeface="+mn-ea"/>
                <a:cs typeface="+mn-cs"/>
              </a:rPr>
              <a:t>: 0 = normal; 1 = fixed defect; 2 = reversable defect</a:t>
            </a:r>
            <a:endParaRPr lang="en-US" dirty="0"/>
          </a:p>
        </p:txBody>
      </p:sp>
    </p:spTree>
    <p:extLst>
      <p:ext uri="{BB962C8B-B14F-4D97-AF65-F5344CB8AC3E}">
        <p14:creationId xmlns:p14="http://schemas.microsoft.com/office/powerpoint/2010/main" val="308291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E8EE8-914A-C5FB-2FEC-E5D394C12514}"/>
              </a:ext>
            </a:extLst>
          </p:cNvPr>
          <p:cNvSpPr>
            <a:spLocks noGrp="1"/>
          </p:cNvSpPr>
          <p:nvPr>
            <p:ph type="title"/>
          </p:nvPr>
        </p:nvSpPr>
        <p:spPr>
          <a:xfrm>
            <a:off x="6163464" y="755650"/>
            <a:ext cx="5266535" cy="1345115"/>
          </a:xfrm>
        </p:spPr>
        <p:txBody>
          <a:bodyPr vert="horz" lIns="91440" tIns="45720" rIns="91440" bIns="45720" rtlCol="0" anchor="t">
            <a:normAutofit/>
          </a:bodyPr>
          <a:lstStyle/>
          <a:p>
            <a:pPr>
              <a:lnSpc>
                <a:spcPct val="95000"/>
              </a:lnSpc>
            </a:pPr>
            <a:r>
              <a:rPr lang="en-US" sz="4200" kern="1200" spc="-50" baseline="0">
                <a:solidFill>
                  <a:schemeClr val="tx1"/>
                </a:solidFill>
                <a:latin typeface="+mj-lt"/>
                <a:ea typeface="+mj-ea"/>
                <a:cs typeface="+mj-cs"/>
              </a:rPr>
              <a:t>Looking at the Data</a:t>
            </a:r>
          </a:p>
        </p:txBody>
      </p:sp>
      <p:pic>
        <p:nvPicPr>
          <p:cNvPr id="5" name="Picture 4">
            <a:extLst>
              <a:ext uri="{FF2B5EF4-FFF2-40B4-BE49-F238E27FC236}">
                <a16:creationId xmlns:a16="http://schemas.microsoft.com/office/drawing/2014/main" id="{7CA3BC05-1F94-DF5B-A5D1-ADDFE5C6E676}"/>
              </a:ext>
            </a:extLst>
          </p:cNvPr>
          <p:cNvPicPr>
            <a:picLocks noChangeAspect="1"/>
          </p:cNvPicPr>
          <p:nvPr/>
        </p:nvPicPr>
        <p:blipFill rotWithShape="1">
          <a:blip r:embed="rId2"/>
          <a:srcRect l="10987" r="40350" b="-1"/>
          <a:stretch/>
        </p:blipFill>
        <p:spPr>
          <a:xfrm>
            <a:off x="20" y="10"/>
            <a:ext cx="5404493" cy="6857990"/>
          </a:xfrm>
          <a:prstGeom prst="rect">
            <a:avLst/>
          </a:prstGeom>
        </p:spPr>
      </p:pic>
      <p:sp>
        <p:nvSpPr>
          <p:cNvPr id="4" name="Text Placeholder 3">
            <a:extLst>
              <a:ext uri="{FF2B5EF4-FFF2-40B4-BE49-F238E27FC236}">
                <a16:creationId xmlns:a16="http://schemas.microsoft.com/office/drawing/2014/main" id="{E8D5986B-A007-368A-E7D5-A455AAED440B}"/>
              </a:ext>
            </a:extLst>
          </p:cNvPr>
          <p:cNvSpPr>
            <a:spLocks noGrp="1"/>
          </p:cNvSpPr>
          <p:nvPr>
            <p:ph type="body" sz="half" idx="2"/>
          </p:nvPr>
        </p:nvSpPr>
        <p:spPr>
          <a:xfrm>
            <a:off x="6163464" y="2207969"/>
            <a:ext cx="5266535" cy="3884983"/>
          </a:xfrm>
        </p:spPr>
        <p:txBody>
          <a:bodyPr vert="horz" lIns="91440" tIns="45720" rIns="91440" bIns="45720" rtlCol="0">
            <a:normAutofit/>
          </a:bodyPr>
          <a:lstStyle/>
          <a:p>
            <a:r>
              <a:rPr lang="en-US" dirty="0"/>
              <a:t>Tableau storybook tell the story</a:t>
            </a:r>
          </a:p>
          <a:p>
            <a:r>
              <a:rPr lang="en-US" dirty="0"/>
              <a:t>https://public.tableau.com/views/HeartDisease_16861664220970/Sheet1?:language=en-US&amp;:display_count=n&amp;:origin=viz_share_link</a:t>
            </a:r>
          </a:p>
        </p:txBody>
      </p:sp>
    </p:spTree>
    <p:extLst>
      <p:ext uri="{BB962C8B-B14F-4D97-AF65-F5344CB8AC3E}">
        <p14:creationId xmlns:p14="http://schemas.microsoft.com/office/powerpoint/2010/main" val="201565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Rectangle 3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C65D7-205C-11F7-CD59-D7DD317EB129}"/>
              </a:ext>
            </a:extLst>
          </p:cNvPr>
          <p:cNvSpPr>
            <a:spLocks noGrp="1"/>
          </p:cNvSpPr>
          <p:nvPr>
            <p:ph type="title"/>
          </p:nvPr>
        </p:nvSpPr>
        <p:spPr>
          <a:xfrm>
            <a:off x="762000" y="758953"/>
            <a:ext cx="4089779" cy="2028388"/>
          </a:xfrm>
        </p:spPr>
        <p:txBody>
          <a:bodyPr vert="horz" lIns="91440" tIns="45720" rIns="91440" bIns="45720" rtlCol="0" anchor="ctr">
            <a:normAutofit/>
          </a:bodyPr>
          <a:lstStyle/>
          <a:p>
            <a:pPr>
              <a:lnSpc>
                <a:spcPct val="95000"/>
              </a:lnSpc>
            </a:pPr>
            <a:r>
              <a:rPr lang="en-US" sz="2600" kern="1200" spc="-50" baseline="0" dirty="0">
                <a:solidFill>
                  <a:schemeClr val="tx1"/>
                </a:solidFill>
                <a:latin typeface="+mj-lt"/>
                <a:ea typeface="+mj-ea"/>
                <a:cs typeface="+mj-cs"/>
              </a:rPr>
              <a:t>Multiple Models were created to determine which was the most effective to Predict Heart Disease </a:t>
            </a:r>
          </a:p>
        </p:txBody>
      </p:sp>
      <p:sp>
        <p:nvSpPr>
          <p:cNvPr id="4" name="Text Placeholder 3">
            <a:extLst>
              <a:ext uri="{FF2B5EF4-FFF2-40B4-BE49-F238E27FC236}">
                <a16:creationId xmlns:a16="http://schemas.microsoft.com/office/drawing/2014/main" id="{1BEA912B-59BD-C309-C958-E228D1F8AE47}"/>
              </a:ext>
            </a:extLst>
          </p:cNvPr>
          <p:cNvSpPr>
            <a:spLocks noGrp="1"/>
          </p:cNvSpPr>
          <p:nvPr>
            <p:ph type="body" sz="half" idx="2"/>
          </p:nvPr>
        </p:nvSpPr>
        <p:spPr>
          <a:xfrm>
            <a:off x="762000" y="2893326"/>
            <a:ext cx="4089779" cy="3202674"/>
          </a:xfrm>
        </p:spPr>
        <p:txBody>
          <a:bodyPr vert="horz" lIns="91440" tIns="45720" rIns="91440" bIns="45720" rtlCol="0" anchor="t">
            <a:normAutofit/>
          </a:bodyPr>
          <a:lstStyle/>
          <a:p>
            <a:r>
              <a:rPr lang="en-US" dirty="0"/>
              <a:t>Supervised Learning Models:</a:t>
            </a:r>
          </a:p>
          <a:p>
            <a:pPr marL="800100" lvl="1" indent="-342900">
              <a:buFont typeface="Arial" panose="020B0604020202020204" pitchFamily="34" charset="0"/>
              <a:buChar char="•"/>
            </a:pPr>
            <a:r>
              <a:rPr lang="en-US" dirty="0"/>
              <a:t>Logistic Regression</a:t>
            </a:r>
          </a:p>
          <a:p>
            <a:pPr marL="800100" lvl="1" indent="-342900">
              <a:buFont typeface="Arial" panose="020B0604020202020204" pitchFamily="34" charset="0"/>
              <a:buChar char="•"/>
            </a:pPr>
            <a:r>
              <a:rPr lang="en-US" dirty="0"/>
              <a:t>Random Forest</a:t>
            </a:r>
          </a:p>
          <a:p>
            <a:pPr marL="800100" lvl="1" indent="-342900">
              <a:buFont typeface="Arial" panose="020B0604020202020204" pitchFamily="34" charset="0"/>
              <a:buChar char="•"/>
            </a:pPr>
            <a:r>
              <a:rPr lang="en-US" dirty="0"/>
              <a:t>Decision Tree</a:t>
            </a:r>
          </a:p>
          <a:p>
            <a:pPr marL="800100" lvl="1" indent="-342900">
              <a:buFont typeface="Arial" panose="020B0604020202020204" pitchFamily="34" charset="0"/>
              <a:buChar char="•"/>
            </a:pPr>
            <a:r>
              <a:rPr lang="en-US" dirty="0"/>
              <a:t>Support Vector Machine (SVM)</a:t>
            </a:r>
          </a:p>
          <a:p>
            <a:r>
              <a:rPr lang="en-US" dirty="0"/>
              <a:t>Neural Networks:</a:t>
            </a:r>
          </a:p>
          <a:p>
            <a:pPr marL="800100" lvl="1" indent="-342900">
              <a:buFont typeface="Arial" panose="020B0604020202020204" pitchFamily="34" charset="0"/>
              <a:buChar char="•"/>
            </a:pPr>
            <a:r>
              <a:rPr lang="en-US" dirty="0"/>
              <a:t>Sequential </a:t>
            </a:r>
          </a:p>
          <a:p>
            <a:pPr marL="800100" lvl="1" indent="-342900">
              <a:buFont typeface="Arial" panose="020B0604020202020204" pitchFamily="34" charset="0"/>
              <a:buChar char="•"/>
            </a:pPr>
            <a:r>
              <a:rPr lang="en-US" dirty="0" err="1"/>
              <a:t>Keras</a:t>
            </a:r>
            <a:r>
              <a:rPr lang="en-US" dirty="0"/>
              <a:t> Tuner</a:t>
            </a:r>
          </a:p>
          <a:p>
            <a:endParaRPr lang="en-US" dirty="0"/>
          </a:p>
        </p:txBody>
      </p:sp>
      <p:pic>
        <p:nvPicPr>
          <p:cNvPr id="22" name="Picture 21" descr="A picture of an electromagnetic radiation">
            <a:extLst>
              <a:ext uri="{FF2B5EF4-FFF2-40B4-BE49-F238E27FC236}">
                <a16:creationId xmlns:a16="http://schemas.microsoft.com/office/drawing/2014/main" id="{5C71467B-9122-2B44-A37C-004F73D58D9B}"/>
              </a:ext>
            </a:extLst>
          </p:cNvPr>
          <p:cNvPicPr>
            <a:picLocks noChangeAspect="1"/>
          </p:cNvPicPr>
          <p:nvPr/>
        </p:nvPicPr>
        <p:blipFill rotWithShape="1">
          <a:blip r:embed="rId2"/>
          <a:srcRect l="11693" r="11778" b="-2"/>
          <a:stretch/>
        </p:blipFill>
        <p:spPr>
          <a:xfrm>
            <a:off x="5334003" y="762000"/>
            <a:ext cx="6095997" cy="5337048"/>
          </a:xfrm>
          <a:prstGeom prst="rect">
            <a:avLst/>
          </a:prstGeom>
        </p:spPr>
      </p:pic>
    </p:spTree>
    <p:extLst>
      <p:ext uri="{BB962C8B-B14F-4D97-AF65-F5344CB8AC3E}">
        <p14:creationId xmlns:p14="http://schemas.microsoft.com/office/powerpoint/2010/main" val="398383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5AA5-FB92-C6BC-80D2-6C47F60EBDCB}"/>
              </a:ext>
            </a:extLst>
          </p:cNvPr>
          <p:cNvSpPr>
            <a:spLocks noGrp="1"/>
          </p:cNvSpPr>
          <p:nvPr>
            <p:ph type="title"/>
          </p:nvPr>
        </p:nvSpPr>
        <p:spPr/>
        <p:txBody>
          <a:bodyPr/>
          <a:lstStyle/>
          <a:p>
            <a:r>
              <a:rPr lang="en-US" dirty="0"/>
              <a:t>Logistic Regression</a:t>
            </a:r>
            <a:br>
              <a:rPr lang="en-US" dirty="0"/>
            </a:br>
            <a:endParaRPr lang="en-US" dirty="0"/>
          </a:p>
        </p:txBody>
      </p:sp>
      <p:sp>
        <p:nvSpPr>
          <p:cNvPr id="3" name="Content Placeholder 2">
            <a:extLst>
              <a:ext uri="{FF2B5EF4-FFF2-40B4-BE49-F238E27FC236}">
                <a16:creationId xmlns:a16="http://schemas.microsoft.com/office/drawing/2014/main" id="{B3CAE228-85EE-25EA-51B9-CD15F03B4A4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0A3E92E-21B5-1632-6C8A-724F08ADFEB6}"/>
              </a:ext>
            </a:extLst>
          </p:cNvPr>
          <p:cNvSpPr>
            <a:spLocks noGrp="1"/>
          </p:cNvSpPr>
          <p:nvPr>
            <p:ph sz="half" idx="2"/>
          </p:nvPr>
        </p:nvSpPr>
        <p:spPr/>
        <p:txBody>
          <a:bodyPr/>
          <a:lstStyle/>
          <a:p>
            <a:r>
              <a:rPr lang="en-US" dirty="0"/>
              <a:t>Accuracy score .78</a:t>
            </a:r>
          </a:p>
        </p:txBody>
      </p:sp>
    </p:spTree>
    <p:extLst>
      <p:ext uri="{BB962C8B-B14F-4D97-AF65-F5344CB8AC3E}">
        <p14:creationId xmlns:p14="http://schemas.microsoft.com/office/powerpoint/2010/main" val="10082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ACE1-E5AB-4223-921C-AF6EC0CA2F39}"/>
              </a:ext>
            </a:extLst>
          </p:cNvPr>
          <p:cNvSpPr>
            <a:spLocks noGrp="1"/>
          </p:cNvSpPr>
          <p:nvPr>
            <p:ph type="title"/>
          </p:nvPr>
        </p:nvSpPr>
        <p:spPr/>
        <p:txBody>
          <a:bodyPr/>
          <a:lstStyle/>
          <a:p>
            <a:r>
              <a:rPr lang="en-US" dirty="0"/>
              <a:t>Random Forest</a:t>
            </a:r>
            <a:br>
              <a:rPr lang="en-US" dirty="0"/>
            </a:br>
            <a:endParaRPr lang="en-US" dirty="0"/>
          </a:p>
        </p:txBody>
      </p:sp>
      <p:sp>
        <p:nvSpPr>
          <p:cNvPr id="3" name="Content Placeholder 2">
            <a:extLst>
              <a:ext uri="{FF2B5EF4-FFF2-40B4-BE49-F238E27FC236}">
                <a16:creationId xmlns:a16="http://schemas.microsoft.com/office/drawing/2014/main" id="{51F736C5-640F-6BEC-23E2-BAB82E5FC07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4E087CF-F218-E966-D87A-6751A0724182}"/>
              </a:ext>
            </a:extLst>
          </p:cNvPr>
          <p:cNvSpPr>
            <a:spLocks noGrp="1"/>
          </p:cNvSpPr>
          <p:nvPr>
            <p:ph sz="half" idx="2"/>
          </p:nvPr>
        </p:nvSpPr>
        <p:spPr/>
        <p:txBody>
          <a:bodyPr/>
          <a:lstStyle/>
          <a:p>
            <a:r>
              <a:rPr lang="en-US" b="0" i="0" dirty="0">
                <a:solidFill>
                  <a:srgbClr val="212121"/>
                </a:solidFill>
                <a:effectLst/>
                <a:latin typeface="Courier New" panose="02070309020205020404" pitchFamily="49" charset="0"/>
              </a:rPr>
              <a:t>Accuracy Score : 0.8382352941176471</a:t>
            </a:r>
            <a:endParaRPr lang="en-US" dirty="0"/>
          </a:p>
        </p:txBody>
      </p:sp>
    </p:spTree>
    <p:extLst>
      <p:ext uri="{BB962C8B-B14F-4D97-AF65-F5344CB8AC3E}">
        <p14:creationId xmlns:p14="http://schemas.microsoft.com/office/powerpoint/2010/main" val="135239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0837-93B0-7964-7F41-B0A953331003}"/>
              </a:ext>
            </a:extLst>
          </p:cNvPr>
          <p:cNvSpPr>
            <a:spLocks noGrp="1"/>
          </p:cNvSpPr>
          <p:nvPr>
            <p:ph type="title"/>
          </p:nvPr>
        </p:nvSpPr>
        <p:spPr/>
        <p:txBody>
          <a:bodyPr/>
          <a:lstStyle/>
          <a:p>
            <a:r>
              <a:rPr lang="en-US" dirty="0"/>
              <a:t>Decision Tree</a:t>
            </a:r>
            <a:br>
              <a:rPr lang="en-US" dirty="0"/>
            </a:br>
            <a:endParaRPr lang="en-US" dirty="0"/>
          </a:p>
        </p:txBody>
      </p:sp>
      <p:sp>
        <p:nvSpPr>
          <p:cNvPr id="3" name="Content Placeholder 2">
            <a:extLst>
              <a:ext uri="{FF2B5EF4-FFF2-40B4-BE49-F238E27FC236}">
                <a16:creationId xmlns:a16="http://schemas.microsoft.com/office/drawing/2014/main" id="{77255DA6-04A0-48B8-A0A1-0A346130C5E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EDAF99E-6F5B-02D0-744E-2F9CDE13031F}"/>
              </a:ext>
            </a:extLst>
          </p:cNvPr>
          <p:cNvSpPr>
            <a:spLocks noGrp="1"/>
          </p:cNvSpPr>
          <p:nvPr>
            <p:ph sz="half" idx="2"/>
          </p:nvPr>
        </p:nvSpPr>
        <p:spPr/>
        <p:txBody>
          <a:bodyPr/>
          <a:lstStyle/>
          <a:p>
            <a:r>
              <a:rPr lang="en-US" b="0" i="0" dirty="0">
                <a:solidFill>
                  <a:srgbClr val="212121"/>
                </a:solidFill>
                <a:effectLst/>
                <a:latin typeface="Courier New" panose="02070309020205020404" pitchFamily="49" charset="0"/>
              </a:rPr>
              <a:t>Accuracy Score : 0.7058823529411765</a:t>
            </a:r>
            <a:endParaRPr lang="en-US" dirty="0"/>
          </a:p>
        </p:txBody>
      </p:sp>
    </p:spTree>
    <p:extLst>
      <p:ext uri="{BB962C8B-B14F-4D97-AF65-F5344CB8AC3E}">
        <p14:creationId xmlns:p14="http://schemas.microsoft.com/office/powerpoint/2010/main" val="1644834414"/>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176</TotalTime>
  <Words>422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Arial</vt:lpstr>
      <vt:lpstr>Avenir Next LT Pro</vt:lpstr>
      <vt:lpstr>Consolas</vt:lpstr>
      <vt:lpstr>Courier New</vt:lpstr>
      <vt:lpstr>Open Sans</vt:lpstr>
      <vt:lpstr>Open Sans SemiBold</vt:lpstr>
      <vt:lpstr>PrismaticVTI</vt:lpstr>
      <vt:lpstr>Using Machine Learning to Predict Heart Disease</vt:lpstr>
      <vt:lpstr>Heart Disease in the United States Heart disease is the leading cause of death for men, women, and people of most racial and ethnic groups in the United States.  One person dies every 33 seconds in the United States from cardiovascular disease.1 About 695,000 people in the United States died from heart disease in 2021—that’s 1 in every 5 deaths.  Heart disease cost the United States about $239.9 billion each year from 2018 to 2019. This includes the cost of health care services, medicines, and lost productivity due to death.  Heart Disease Facts | cdc.gov</vt:lpstr>
      <vt:lpstr>Using Machine Learning to Predict Heart Disease, the process</vt:lpstr>
      <vt:lpstr>Machine Learning and Heart Disease Dataset</vt:lpstr>
      <vt:lpstr>Looking at the Data</vt:lpstr>
      <vt:lpstr>Multiple Models were created to determine which was the most effective to Predict Heart Disease </vt:lpstr>
      <vt:lpstr>Logistic Regression </vt:lpstr>
      <vt:lpstr>Random Forest </vt:lpstr>
      <vt:lpstr>Decision Tree </vt:lpstr>
      <vt:lpstr>Support Vector Machine (SVM) </vt:lpstr>
      <vt:lpstr>Sequential</vt:lpstr>
      <vt:lpstr>Keras Tuner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Heart Disease</dc:title>
  <dc:creator>Bethann Wilde</dc:creator>
  <cp:lastModifiedBy>Bethann Wilde</cp:lastModifiedBy>
  <cp:revision>1</cp:revision>
  <dcterms:created xsi:type="dcterms:W3CDTF">2023-06-07T22:03:05Z</dcterms:created>
  <dcterms:modified xsi:type="dcterms:W3CDTF">2023-06-08T00:59:21Z</dcterms:modified>
</cp:coreProperties>
</file>