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3"/>
    <p:restoredTop sz="65590" autoAdjust="0"/>
  </p:normalViewPr>
  <p:slideViewPr>
    <p:cSldViewPr snapToGrid="0" snapToObjects="1">
      <p:cViewPr varScale="1">
        <p:scale>
          <a:sx n="79" d="100"/>
          <a:sy n="79" d="100"/>
        </p:scale>
        <p:origin x="24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23/11/20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23/11/20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23/11/20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23/11/20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23/11/20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23/11/20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23/11/20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23/11/20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23/11/20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23/11/20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23/11/20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23/11/20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&lt;title&gt;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&lt;</a:t>
            </a:r>
            <a:r>
              <a:rPr lang="it-IT" dirty="0" err="1"/>
              <a:t>authors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Give a snapshot of the main features of the proposed application. </a:t>
            </a:r>
          </a:p>
          <a:p>
            <a:endParaRPr lang="en-US" i="1" dirty="0"/>
          </a:p>
          <a:p>
            <a:r>
              <a:rPr lang="en-US" i="1" dirty="0"/>
              <a:t>Adopt a bullet list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1F4034-971B-8A4B-888B-5902E8333D6B}"/>
              </a:ext>
            </a:extLst>
          </p:cNvPr>
          <p:cNvSpPr txBox="1"/>
          <p:nvPr/>
        </p:nvSpPr>
        <p:spPr>
          <a:xfrm>
            <a:off x="457200" y="1812471"/>
            <a:ext cx="821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simplified use case diagram </a:t>
            </a:r>
            <a:r>
              <a:rPr lang="en-US"/>
              <a:t>can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642016"/>
            <a:ext cx="83490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</a:t>
            </a:r>
            <a:endParaRPr lang="it-IT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Key-Value DB</a:t>
            </a:r>
          </a:p>
        </p:txBody>
      </p:sp>
    </p:spTree>
    <p:extLst>
      <p:ext uri="{BB962C8B-B14F-4D97-AF65-F5344CB8AC3E}">
        <p14:creationId xmlns:p14="http://schemas.microsoft.com/office/powerpoint/2010/main" val="416586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926770"/>
            <a:ext cx="818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also the frameworks and tools that the group would like to use (programming languages, DBMSs, etc..)</a:t>
            </a:r>
          </a:p>
        </p:txBody>
      </p: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113</Words>
  <Application>Microsoft Macintosh PowerPoint</Application>
  <PresentationFormat>Presentazione su schermo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Large-Scale and Multi-Structured Databases Project Design &lt;title&gt;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Key-Value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Pietro Ducange</cp:lastModifiedBy>
  <cp:revision>149</cp:revision>
  <dcterms:created xsi:type="dcterms:W3CDTF">2019-07-02T09:26:30Z</dcterms:created>
  <dcterms:modified xsi:type="dcterms:W3CDTF">2020-11-23T15:19:51Z</dcterms:modified>
</cp:coreProperties>
</file>