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98" r:id="rId2"/>
    <p:sldId id="284" r:id="rId3"/>
    <p:sldId id="299" r:id="rId4"/>
    <p:sldId id="300" r:id="rId5"/>
    <p:sldId id="301" r:id="rId6"/>
    <p:sldId id="302" r:id="rId7"/>
  </p:sldIdLst>
  <p:sldSz cx="12192000" cy="6858000"/>
  <p:notesSz cx="6858000" cy="97345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695" userDrawn="1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pos="5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71B"/>
    <a:srgbClr val="C6C7C8"/>
    <a:srgbClr val="99C1DA"/>
    <a:srgbClr val="D1D2D3"/>
    <a:srgbClr val="66A3C8"/>
    <a:srgbClr val="00738D"/>
    <a:srgbClr val="3384B5"/>
    <a:srgbClr val="8B4973"/>
    <a:srgbClr val="76A39E"/>
    <a:srgbClr val="958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5755" autoAdjust="0"/>
  </p:normalViewPr>
  <p:slideViewPr>
    <p:cSldViewPr snapToObjects="1">
      <p:cViewPr varScale="1">
        <p:scale>
          <a:sx n="109" d="100"/>
          <a:sy n="109" d="100"/>
        </p:scale>
        <p:origin x="600" y="132"/>
      </p:cViewPr>
      <p:guideLst>
        <p:guide orient="horz" pos="799"/>
        <p:guide pos="695"/>
        <p:guide orient="horz" pos="754"/>
        <p:guide pos="529"/>
      </p:guideLst>
    </p:cSldViewPr>
  </p:slideViewPr>
  <p:outlineViewPr>
    <p:cViewPr>
      <p:scale>
        <a:sx n="33" d="100"/>
        <a:sy n="33" d="100"/>
      </p:scale>
      <p:origin x="0" y="122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016"/>
    </p:cViewPr>
  </p:sorterViewPr>
  <p:notesViewPr>
    <p:cSldViewPr snapToObjects="1" showGuides="1">
      <p:cViewPr>
        <p:scale>
          <a:sx n="66" d="100"/>
          <a:sy n="66" d="100"/>
        </p:scale>
        <p:origin x="-3062" y="125"/>
      </p:cViewPr>
      <p:guideLst>
        <p:guide orient="horz" pos="306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261A6-EC08-4A73-A06C-2E5987F26A35}" type="datetimeFigureOut">
              <a:rPr lang="de-CH" smtClean="0"/>
              <a:t>06.05.2020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4560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24560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32770-F47B-49A8-A654-7D2712296F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142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12E8396D-C179-49FB-90FC-DFFEFED52D5D}" type="datetimeFigureOut">
              <a:rPr lang="de-CH" smtClean="0"/>
              <a:pPr/>
              <a:t>06.05.2020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85738" y="730250"/>
            <a:ext cx="6486525" cy="3649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623912"/>
            <a:ext cx="5486400" cy="4380548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46133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246133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030F1662-E304-472D-9055-62419893CD5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994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85750" indent="-285750" algn="l" defTabSz="914400" rtl="0" eaLnBrk="1" latinLnBrk="0" hangingPunct="1">
      <a:buClr>
        <a:schemeClr val="tx2"/>
      </a:buClr>
      <a:buSzPct val="95000"/>
      <a:buFont typeface="Wingdings" pitchFamily="2" charset="2"/>
      <a:buChar char="n"/>
      <a:defRPr lang="de-DE" sz="1700" b="0" kern="120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28650" indent="-171450" algn="l" defTabSz="914400" rtl="0" eaLnBrk="1" latinLnBrk="0" hangingPunct="1">
      <a:buClr>
        <a:srgbClr val="C6C7C8"/>
      </a:buClr>
      <a:buSzPct val="95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085850" indent="-171450" algn="l" defTabSz="914400" rtl="0" eaLnBrk="1" latinLnBrk="0" hangingPunct="1">
      <a:buClr>
        <a:srgbClr val="C6C7C8"/>
      </a:buClr>
      <a:buSzPct val="80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543050" indent="-171450" algn="l" defTabSz="914400" rtl="0" eaLnBrk="1" latinLnBrk="0" hangingPunct="1">
      <a:buClr>
        <a:srgbClr val="C6C7C8"/>
      </a:buClr>
      <a:buSzPct val="80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00250" indent="-171450" algn="l" defTabSz="914400" rtl="0" eaLnBrk="1" latinLnBrk="0" hangingPunct="1">
      <a:buClr>
        <a:srgbClr val="C6C7C8"/>
      </a:buClr>
      <a:buSzPct val="80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85738" y="730250"/>
            <a:ext cx="6486525" cy="36496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1662-E304-472D-9055-62419893CD52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45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8985" y="436564"/>
            <a:ext cx="5803200" cy="5801677"/>
          </a:xfrm>
          <a:prstGeom prst="rect">
            <a:avLst/>
          </a:pr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8985" y="1478281"/>
            <a:ext cx="7685616" cy="381000"/>
          </a:xfrm>
          <a:noFill/>
        </p:spPr>
        <p:txBody>
          <a:bodyPr tIns="0" anchor="t" anchorCtr="0">
            <a:noAutofit/>
          </a:bodyPr>
          <a:lstStyle>
            <a:lvl1pPr marL="450850" indent="0">
              <a:defRPr cap="all" baseline="0"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8985" y="4186990"/>
            <a:ext cx="7685616" cy="1516327"/>
          </a:xfrm>
          <a:noFill/>
        </p:spPr>
        <p:txBody>
          <a:bodyPr tIns="144000">
            <a:noAutofit/>
          </a:bodyPr>
          <a:lstStyle>
            <a:lvl1pPr marL="444500" indent="0" algn="l">
              <a:spcAft>
                <a:spcPts val="0"/>
              </a:spcAft>
              <a:buNone/>
              <a:defRPr sz="15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608985" y="900114"/>
            <a:ext cx="7685616" cy="349567"/>
          </a:xfrm>
        </p:spPr>
        <p:txBody>
          <a:bodyPr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608985" y="1859282"/>
            <a:ext cx="7685616" cy="349567"/>
          </a:xfrm>
        </p:spPr>
        <p:txBody>
          <a:bodyPr tIns="0"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1352551" y="3256769"/>
            <a:ext cx="4262967" cy="701675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1990" y="5661352"/>
            <a:ext cx="2671534" cy="907200"/>
            <a:chOff x="1990" y="5661352"/>
            <a:chExt cx="2671534" cy="907200"/>
          </a:xfrm>
        </p:grpSpPr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524" y="5671527"/>
              <a:ext cx="2448000" cy="8862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4" name="Rechteck 3"/>
            <p:cNvSpPr/>
            <p:nvPr userDrawn="1"/>
          </p:nvSpPr>
          <p:spPr>
            <a:xfrm>
              <a:off x="1990" y="5661352"/>
              <a:ext cx="324000" cy="90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2" name="Inhaltsplatzhalter 11"/>
          <p:cNvSpPr>
            <a:spLocks noGrp="1"/>
          </p:cNvSpPr>
          <p:nvPr>
            <p:ph sz="quarter" idx="13"/>
          </p:nvPr>
        </p:nvSpPr>
        <p:spPr>
          <a:xfrm>
            <a:off x="9840913" y="3429000"/>
            <a:ext cx="914400" cy="9144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779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608985" y="442913"/>
            <a:ext cx="5803200" cy="580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608985" y="4186990"/>
            <a:ext cx="7685616" cy="1516327"/>
          </a:xfrm>
          <a:noFill/>
        </p:spPr>
        <p:txBody>
          <a:bodyPr tIns="144000">
            <a:noAutofit/>
          </a:bodyPr>
          <a:lstStyle>
            <a:lvl1pPr marL="444500" indent="0" algn="l">
              <a:spcAft>
                <a:spcPts val="0"/>
              </a:spcAft>
              <a:buNone/>
              <a:defRPr sz="15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CH" dirty="0"/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608985" y="900114"/>
            <a:ext cx="7685616" cy="349567"/>
          </a:xfrm>
        </p:spPr>
        <p:txBody>
          <a:bodyPr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1352551" y="3256769"/>
            <a:ext cx="4262967" cy="701675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608985" y="1478281"/>
            <a:ext cx="7685616" cy="381000"/>
          </a:xfrm>
          <a:noFill/>
        </p:spPr>
        <p:txBody>
          <a:bodyPr tIns="0" anchor="t" anchorCtr="0">
            <a:noAutofit/>
          </a:bodyPr>
          <a:lstStyle>
            <a:lvl1pPr marL="450850" indent="0">
              <a:defRPr cap="all" baseline="0"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608985" y="1859282"/>
            <a:ext cx="7685616" cy="349567"/>
          </a:xfrm>
        </p:spPr>
        <p:txBody>
          <a:bodyPr tIns="0"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4" y="5671527"/>
            <a:ext cx="2448000" cy="88622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65184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18"/>
            <a:ext cx="12192000" cy="706090"/>
          </a:xfrm>
        </p:spPr>
        <p:txBody>
          <a:bodyPr/>
          <a:lstStyle>
            <a:lvl1pPr marL="738188" indent="0"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479376" y="1166813"/>
            <a:ext cx="10943167" cy="4824412"/>
          </a:xfrm>
        </p:spPr>
        <p:txBody>
          <a:bodyPr>
            <a:noAutofit/>
          </a:bodyPr>
          <a:lstStyle>
            <a:lvl1pPr marL="538163" indent="-273600">
              <a:spcAft>
                <a:spcPts val="800"/>
              </a:spcAft>
              <a:defRPr/>
            </a:lvl1pPr>
            <a:lvl2pPr marL="803275" indent="-273600">
              <a:spcAft>
                <a:spcPts val="600"/>
              </a:spcAft>
              <a:defRPr/>
            </a:lvl2pPr>
            <a:lvl3pPr marL="1074738" indent="-273600">
              <a:spcAft>
                <a:spcPts val="400"/>
              </a:spcAft>
              <a:tabLst/>
              <a:defRPr/>
            </a:lvl3pPr>
            <a:lvl4pPr marL="1341438" indent="-273600">
              <a:spcAft>
                <a:spcPts val="400"/>
              </a:spcAft>
              <a:defRPr/>
            </a:lvl4pPr>
            <a:lvl5pPr marL="1616075" indent="-274638">
              <a:spcAft>
                <a:spcPts val="400"/>
              </a:spcAft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-48683" y="6073864"/>
            <a:ext cx="122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52331" y="6488062"/>
            <a:ext cx="5482795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/>
              <a:t>Felix Kubli, Patrick Kaufmann, Marc Scherrer, VSS Testat Collect Clicker, Bäretswil, 06.05.2020</a:t>
            </a:r>
            <a:endParaRPr lang="de-CH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362517" y="6355040"/>
            <a:ext cx="5453863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4"/>
          </p:nvPr>
        </p:nvSpPr>
        <p:spPr>
          <a:xfrm>
            <a:off x="8919634" y="1"/>
            <a:ext cx="3272367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2" y="6099908"/>
            <a:ext cx="1620000" cy="58646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5515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44538" indent="0"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9376" y="1169339"/>
            <a:ext cx="5384800" cy="4832842"/>
          </a:xfrm>
        </p:spPr>
        <p:txBody>
          <a:bodyPr/>
          <a:lstStyle>
            <a:lvl1pPr marL="538163" indent="-274638">
              <a:spcAft>
                <a:spcPts val="800"/>
              </a:spcAft>
              <a:buSzPct val="90000"/>
              <a:defRPr sz="1700"/>
            </a:lvl1pPr>
            <a:lvl2pPr marL="803275" indent="-273600">
              <a:spcAft>
                <a:spcPts val="600"/>
              </a:spcAft>
              <a:defRPr sz="1700"/>
            </a:lvl2pPr>
            <a:lvl3pPr marL="1076325" indent="-273050">
              <a:spcAft>
                <a:spcPts val="400"/>
              </a:spcAft>
              <a:defRPr sz="1500"/>
            </a:lvl3pPr>
            <a:lvl4pPr marL="1341438" indent="-273600"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0" y="1169339"/>
            <a:ext cx="5384800" cy="4832842"/>
          </a:xfrm>
        </p:spPr>
        <p:txBody>
          <a:bodyPr/>
          <a:lstStyle>
            <a:lvl1pPr>
              <a:spcAft>
                <a:spcPts val="800"/>
              </a:spcAft>
              <a:defRPr sz="1700"/>
            </a:lvl1pPr>
            <a:lvl2pPr>
              <a:spcAft>
                <a:spcPts val="600"/>
              </a:spcAft>
              <a:defRPr sz="1700"/>
            </a:lvl2pPr>
            <a:lvl3pPr>
              <a:spcAft>
                <a:spcPts val="400"/>
              </a:spcAft>
              <a:defRPr sz="1500"/>
            </a:lvl3pPr>
            <a:lvl4pPr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48683" y="6073864"/>
            <a:ext cx="122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52331" y="6488062"/>
            <a:ext cx="5482795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/>
              <a:t>Felix Kubli, Patrick Kaufmann, Marc Scherrer, VSS Testat Collect Clicker, Bäretswil, 06.05.2020</a:t>
            </a:r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362517" y="6355040"/>
            <a:ext cx="5453863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3" name="Bildplatzhalter 4"/>
          <p:cNvSpPr>
            <a:spLocks noGrp="1"/>
          </p:cNvSpPr>
          <p:nvPr>
            <p:ph type="pic" sz="quarter" idx="14"/>
          </p:nvPr>
        </p:nvSpPr>
        <p:spPr>
          <a:xfrm>
            <a:off x="8919634" y="1"/>
            <a:ext cx="3272367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2" y="6099908"/>
            <a:ext cx="1620000" cy="58646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0485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36600" indent="0"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9376" y="1179736"/>
            <a:ext cx="5386917" cy="471264"/>
          </a:xfrm>
        </p:spPr>
        <p:txBody>
          <a:bodyPr anchor="t">
            <a:normAutofit/>
          </a:bodyPr>
          <a:lstStyle>
            <a:lvl1pPr marL="266700" indent="0">
              <a:buNone/>
              <a:defRPr sz="17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376" y="1782765"/>
            <a:ext cx="5386917" cy="4224497"/>
          </a:xfrm>
        </p:spPr>
        <p:txBody>
          <a:bodyPr/>
          <a:lstStyle>
            <a:lvl1pPr marL="538163" indent="-274638">
              <a:spcAft>
                <a:spcPts val="800"/>
              </a:spcAft>
              <a:defRPr sz="1700" b="0"/>
            </a:lvl1pPr>
            <a:lvl2pPr marL="803275" indent="-273600">
              <a:spcAft>
                <a:spcPts val="600"/>
              </a:spcAft>
              <a:defRPr sz="1500"/>
            </a:lvl2pPr>
            <a:lvl3pPr marL="1076325" indent="-273050">
              <a:spcAft>
                <a:spcPts val="400"/>
              </a:spcAft>
              <a:defRPr sz="1500"/>
            </a:lvl3pPr>
            <a:lvl4pPr marL="1341438" indent="-265113"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179736"/>
            <a:ext cx="5389033" cy="471264"/>
          </a:xfrm>
        </p:spPr>
        <p:txBody>
          <a:bodyPr anchor="t">
            <a:normAutofit/>
          </a:bodyPr>
          <a:lstStyle>
            <a:lvl1pPr marL="185738" indent="0">
              <a:buNone/>
              <a:defRPr sz="17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1782765"/>
            <a:ext cx="5389033" cy="4224497"/>
          </a:xfrm>
        </p:spPr>
        <p:txBody>
          <a:bodyPr/>
          <a:lstStyle>
            <a:lvl1pPr marL="431800" indent="-273600">
              <a:spcAft>
                <a:spcPts val="800"/>
              </a:spcAft>
              <a:defRPr sz="1700" b="0"/>
            </a:lvl1pPr>
            <a:lvl2pPr marL="715963" indent="-273600">
              <a:spcAft>
                <a:spcPts val="600"/>
              </a:spcAft>
              <a:defRPr sz="1500"/>
            </a:lvl2pPr>
            <a:lvl3pPr marL="982663" indent="-273050">
              <a:spcAft>
                <a:spcPts val="400"/>
              </a:spcAft>
              <a:defRPr sz="1500"/>
            </a:lvl3pPr>
            <a:lvl4pPr marL="1257300" indent="-274638">
              <a:spcAft>
                <a:spcPts val="400"/>
              </a:spcAft>
              <a:defRPr sz="1500"/>
            </a:lvl4pPr>
            <a:lvl5pPr marL="1524000" indent="-273600">
              <a:spcAft>
                <a:spcPts val="400"/>
              </a:spcAft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-48683" y="6073864"/>
            <a:ext cx="122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3352331" y="6488062"/>
            <a:ext cx="5482795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/>
              <a:t>Felix Kubli, Patrick Kaufmann, Marc Scherrer, VSS Testat Collect Clicker, Bäretswil, 06.05.2020</a:t>
            </a:r>
            <a:endParaRPr lang="de-CH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3362517" y="6355040"/>
            <a:ext cx="5453863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5" name="Bildplatzhalter 4"/>
          <p:cNvSpPr>
            <a:spLocks noGrp="1"/>
          </p:cNvSpPr>
          <p:nvPr>
            <p:ph type="pic" sz="quarter" idx="14"/>
          </p:nvPr>
        </p:nvSpPr>
        <p:spPr>
          <a:xfrm>
            <a:off x="8919634" y="1"/>
            <a:ext cx="3272367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2" y="6099908"/>
            <a:ext cx="1620000" cy="58646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3569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44538" indent="0"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6192012" y="1276351"/>
            <a:ext cx="5375573" cy="47424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48683" y="6073864"/>
            <a:ext cx="122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52331" y="6488062"/>
            <a:ext cx="5482795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/>
              <a:t>Felix Kubli, Patrick Kaufmann, Marc Scherrer, VSS Testat Collect Clicker, Bäretswil, 06.05.2020</a:t>
            </a:r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362517" y="6355040"/>
            <a:ext cx="5453863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3" name="Bildplatzhalter 4"/>
          <p:cNvSpPr>
            <a:spLocks noGrp="1"/>
          </p:cNvSpPr>
          <p:nvPr>
            <p:ph type="pic" sz="quarter" idx="14"/>
          </p:nvPr>
        </p:nvSpPr>
        <p:spPr>
          <a:xfrm>
            <a:off x="8919634" y="1"/>
            <a:ext cx="3272367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5" name="Inhaltsplatzhalter 2"/>
          <p:cNvSpPr>
            <a:spLocks noGrp="1"/>
          </p:cNvSpPr>
          <p:nvPr>
            <p:ph sz="half" idx="1"/>
          </p:nvPr>
        </p:nvSpPr>
        <p:spPr>
          <a:xfrm>
            <a:off x="479376" y="1169339"/>
            <a:ext cx="5384800" cy="4832842"/>
          </a:xfrm>
        </p:spPr>
        <p:txBody>
          <a:bodyPr/>
          <a:lstStyle>
            <a:lvl1pPr marL="263525" indent="0">
              <a:buSzPct val="90000"/>
              <a:buNone/>
              <a:defRPr sz="1700"/>
            </a:lvl1pPr>
            <a:lvl2pPr marL="803275" indent="-273600">
              <a:spcAft>
                <a:spcPts val="600"/>
              </a:spcAft>
              <a:defRPr sz="1700"/>
            </a:lvl2pPr>
            <a:lvl3pPr marL="1076325" indent="-273050">
              <a:spcAft>
                <a:spcPts val="400"/>
              </a:spcAft>
              <a:defRPr sz="1500"/>
            </a:lvl3pPr>
            <a:lvl4pPr marL="1341438" indent="-273600"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2" y="6099908"/>
            <a:ext cx="1620000" cy="58646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087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44538" indent="0"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52331" y="6488062"/>
            <a:ext cx="5482795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/>
              <a:t>Felix Kubli, Patrick Kaufmann, Marc Scherrer, VSS Testat Collect Clicker, Bäretswil, 06.05.2020</a:t>
            </a:r>
            <a:endParaRPr lang="de-CH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362517" y="6355040"/>
            <a:ext cx="5453863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48683" y="6073864"/>
            <a:ext cx="122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8919634" y="1"/>
            <a:ext cx="3272367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2" y="6099908"/>
            <a:ext cx="1620000" cy="58646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70360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ben Bil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18"/>
            <a:ext cx="12160800" cy="706090"/>
          </a:xfrm>
        </p:spPr>
        <p:txBody>
          <a:bodyPr/>
          <a:lstStyle>
            <a:lvl1pPr marL="738188" indent="0"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79376" y="1164696"/>
            <a:ext cx="10458449" cy="2268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>
          <a:xfrm>
            <a:off x="846343" y="3698238"/>
            <a:ext cx="10458449" cy="226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52331" y="6488062"/>
            <a:ext cx="5482795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/>
              <a:t>Felix Kubli, Patrick Kaufmann, Marc Scherrer, VSS Testat Collect Clicker, Bäretswil, 06.05.2020</a:t>
            </a:r>
            <a:endParaRPr lang="de-CH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362517" y="6355040"/>
            <a:ext cx="5453863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-48683" y="6073864"/>
            <a:ext cx="122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ildplatzhalter 4"/>
          <p:cNvSpPr>
            <a:spLocks noGrp="1"/>
          </p:cNvSpPr>
          <p:nvPr>
            <p:ph type="pic" sz="quarter" idx="14"/>
          </p:nvPr>
        </p:nvSpPr>
        <p:spPr>
          <a:xfrm>
            <a:off x="8919634" y="1"/>
            <a:ext cx="3272367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2" y="6099908"/>
            <a:ext cx="1620000" cy="58646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073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318"/>
            <a:ext cx="12192000" cy="70609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32400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9376" y="1174656"/>
            <a:ext cx="9975273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812801" lvl="0" indent="-274638" algn="l" defTabSz="914400" rtl="0" eaLnBrk="1" latinLnBrk="0" hangingPunct="1">
              <a:spcBef>
                <a:spcPts val="0"/>
              </a:spcBef>
              <a:spcAft>
                <a:spcPts val="2000"/>
              </a:spcAft>
              <a:buClr>
                <a:schemeClr val="bg2"/>
              </a:buClr>
              <a:buFont typeface="Wingdings" pitchFamily="2" charset="2"/>
              <a:buChar char="n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971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53" r:id="rId5"/>
    <p:sldLayoutId id="2147483661" r:id="rId6"/>
    <p:sldLayoutId id="2147483654" r:id="rId7"/>
    <p:sldLayoutId id="2147483663" r:id="rId8"/>
  </p:sldLayoutIdLst>
  <p:hf hdr="0" dt="0"/>
  <p:txStyles>
    <p:titleStyle>
      <a:lvl1pPr marL="738188" indent="0" algn="l" defTabSz="914400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38163" indent="-273600" algn="l" defTabSz="914400" rtl="0" eaLnBrk="1" latinLnBrk="0" hangingPunct="1">
        <a:spcBef>
          <a:spcPts val="600"/>
        </a:spcBef>
        <a:spcAft>
          <a:spcPts val="800"/>
        </a:spcAft>
        <a:buClr>
          <a:schemeClr val="accent1"/>
        </a:buClr>
        <a:buSzPct val="94000"/>
        <a:buFont typeface="Wingdings" pitchFamily="2" charset="2"/>
        <a:buChar char="n"/>
        <a:tabLst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273600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SzPct val="94000"/>
        <a:buFont typeface="Wingdings" pitchFamily="2" charset="2"/>
        <a:buChar char="n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076325" indent="-273050" algn="l" defTabSz="914400" rtl="0" eaLnBrk="1" latinLnBrk="0" hangingPunct="1">
        <a:spcBef>
          <a:spcPts val="0"/>
        </a:spcBef>
        <a:spcAft>
          <a:spcPts val="400"/>
        </a:spcAft>
        <a:buClr>
          <a:schemeClr val="bg2"/>
        </a:buClr>
        <a:buSzPct val="80000"/>
        <a:buFont typeface="Wingdings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341438" indent="-273600" algn="l" defTabSz="914400" rtl="0" eaLnBrk="1" latinLnBrk="0" hangingPunct="1">
        <a:spcBef>
          <a:spcPts val="0"/>
        </a:spcBef>
        <a:spcAft>
          <a:spcPts val="400"/>
        </a:spcAft>
        <a:buClr>
          <a:schemeClr val="bg2"/>
        </a:buClr>
        <a:buSzPct val="80000"/>
        <a:buFont typeface="Wingdings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274638" algn="l" defTabSz="914400" rtl="0" eaLnBrk="1" latinLnBrk="0" hangingPunct="1">
        <a:spcBef>
          <a:spcPts val="0"/>
        </a:spcBef>
        <a:spcAft>
          <a:spcPts val="400"/>
        </a:spcAft>
        <a:buClr>
          <a:schemeClr val="bg2"/>
        </a:buClr>
        <a:buSzPct val="80000"/>
        <a:buFont typeface="Wingdings" pitchFamily="2" charset="2"/>
        <a:buChar char="n"/>
        <a:defRPr lang="de-CH" sz="15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341437" indent="0" algn="l" defTabSz="914400" rtl="0" eaLnBrk="1" latinLnBrk="0" hangingPunct="1">
        <a:spcBef>
          <a:spcPct val="20000"/>
        </a:spcBef>
        <a:buClr>
          <a:schemeClr val="bg2"/>
        </a:buClr>
        <a:buFont typeface="Wingdings" pitchFamily="2" charset="2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sk.phx.terrarium" TargetMode="External"/><Relationship Id="rId2" Type="http://schemas.openxmlformats.org/officeDocument/2006/relationships/hyperlink" Target="http://orteil.dashnet.org/cookieclicker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peorm/typeorm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H</a:t>
            </a:r>
            <a:r>
              <a:rPr lang="en-CH" dirty="0"/>
              <a:t>a</a:t>
            </a:r>
            <a:r>
              <a:rPr lang="de-CH" dirty="0"/>
              <a:t>p</a:t>
            </a:r>
            <a:r>
              <a:rPr lang="en-CH" dirty="0"/>
              <a:t>p</a:t>
            </a:r>
            <a:r>
              <a:rPr lang="de-CH" dirty="0"/>
              <a:t>y</a:t>
            </a:r>
            <a:r>
              <a:rPr lang="en-CH" dirty="0"/>
              <a:t>f</a:t>
            </a:r>
            <a:r>
              <a:rPr lang="de-CH" dirty="0"/>
              <a:t>a</a:t>
            </a:r>
            <a:r>
              <a:rPr lang="en-CH" dirty="0"/>
              <a:t>c</a:t>
            </a:r>
            <a:r>
              <a:rPr lang="de-CH" dirty="0"/>
              <a:t>e</a:t>
            </a:r>
            <a:br>
              <a:rPr lang="de-CH" dirty="0"/>
            </a:b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F</a:t>
            </a:r>
            <a:r>
              <a:rPr lang="de-CH" dirty="0"/>
              <a:t>e</a:t>
            </a:r>
            <a:r>
              <a:rPr lang="en-CH" dirty="0"/>
              <a:t>l</a:t>
            </a:r>
            <a:r>
              <a:rPr lang="de-CH" dirty="0"/>
              <a:t>i</a:t>
            </a:r>
            <a:r>
              <a:rPr lang="en-CH" dirty="0"/>
              <a:t>x </a:t>
            </a:r>
            <a:r>
              <a:rPr lang="de-CH" dirty="0"/>
              <a:t>K</a:t>
            </a:r>
            <a:r>
              <a:rPr lang="en-CH" dirty="0"/>
              <a:t>u</a:t>
            </a:r>
            <a:r>
              <a:rPr lang="de-CH" dirty="0"/>
              <a:t>b</a:t>
            </a:r>
            <a:r>
              <a:rPr lang="en-CH" dirty="0"/>
              <a:t>l</a:t>
            </a:r>
            <a:r>
              <a:rPr lang="de-CH" dirty="0"/>
              <a:t>i</a:t>
            </a:r>
            <a:r>
              <a:rPr lang="en-CH" dirty="0"/>
              <a:t>, </a:t>
            </a:r>
            <a:r>
              <a:rPr lang="de-CH" dirty="0"/>
              <a:t>P</a:t>
            </a:r>
            <a:r>
              <a:rPr lang="en-CH" dirty="0"/>
              <a:t>a</a:t>
            </a:r>
            <a:r>
              <a:rPr lang="de-CH" dirty="0"/>
              <a:t>t</a:t>
            </a:r>
            <a:r>
              <a:rPr lang="en-CH" dirty="0"/>
              <a:t>r</a:t>
            </a:r>
            <a:r>
              <a:rPr lang="de-CH" dirty="0"/>
              <a:t>i</a:t>
            </a:r>
            <a:r>
              <a:rPr lang="en-CH" dirty="0"/>
              <a:t>c</a:t>
            </a:r>
            <a:r>
              <a:rPr lang="de-CH" dirty="0"/>
              <a:t>k</a:t>
            </a:r>
            <a:r>
              <a:rPr lang="en-CH" dirty="0"/>
              <a:t> </a:t>
            </a:r>
            <a:r>
              <a:rPr lang="de-CH" dirty="0"/>
              <a:t>K</a:t>
            </a:r>
            <a:r>
              <a:rPr lang="en-CH" dirty="0"/>
              <a:t>a</a:t>
            </a:r>
            <a:r>
              <a:rPr lang="de-CH" dirty="0"/>
              <a:t>u</a:t>
            </a:r>
            <a:r>
              <a:rPr lang="en-CH" dirty="0"/>
              <a:t>f</a:t>
            </a:r>
            <a:r>
              <a:rPr lang="de-CH" dirty="0"/>
              <a:t>m</a:t>
            </a:r>
            <a:r>
              <a:rPr lang="en-CH" dirty="0"/>
              <a:t>a</a:t>
            </a:r>
            <a:r>
              <a:rPr lang="de-CH" dirty="0"/>
              <a:t>n</a:t>
            </a:r>
            <a:r>
              <a:rPr lang="en-CH" dirty="0"/>
              <a:t>n, </a:t>
            </a:r>
            <a:r>
              <a:rPr lang="de-CH" dirty="0"/>
              <a:t>M</a:t>
            </a:r>
            <a:r>
              <a:rPr lang="en-CH" dirty="0"/>
              <a:t>a</a:t>
            </a:r>
            <a:r>
              <a:rPr lang="de-CH" dirty="0"/>
              <a:t>r</a:t>
            </a:r>
            <a:r>
              <a:rPr lang="en-CH" dirty="0"/>
              <a:t>c </a:t>
            </a:r>
            <a:r>
              <a:rPr lang="de-CH" dirty="0"/>
              <a:t>S</a:t>
            </a:r>
            <a:r>
              <a:rPr lang="en-CH" dirty="0"/>
              <a:t>c</a:t>
            </a:r>
            <a:r>
              <a:rPr lang="de-CH" dirty="0"/>
              <a:t>h</a:t>
            </a:r>
            <a:r>
              <a:rPr lang="en-CH" dirty="0"/>
              <a:t>e</a:t>
            </a:r>
            <a:r>
              <a:rPr lang="de-CH" dirty="0"/>
              <a:t>r</a:t>
            </a:r>
            <a:r>
              <a:rPr lang="en-CH" dirty="0"/>
              <a:t>r</a:t>
            </a:r>
            <a:r>
              <a:rPr lang="de-CH" dirty="0"/>
              <a:t>e</a:t>
            </a:r>
            <a:r>
              <a:rPr lang="en-CH" dirty="0"/>
              <a:t>r</a:t>
            </a:r>
            <a:endParaRPr lang="de-CH" dirty="0"/>
          </a:p>
          <a:p>
            <a:r>
              <a:rPr lang="en-CH" dirty="0"/>
              <a:t>S</a:t>
            </a:r>
            <a:r>
              <a:rPr lang="de-CH" dirty="0"/>
              <a:t>t</a:t>
            </a:r>
            <a:r>
              <a:rPr lang="en-CH" dirty="0"/>
              <a:t>u</a:t>
            </a:r>
            <a:r>
              <a:rPr lang="de-CH" dirty="0"/>
              <a:t>d</a:t>
            </a:r>
            <a:r>
              <a:rPr lang="en-CH" dirty="0"/>
              <a:t>e</a:t>
            </a:r>
            <a:r>
              <a:rPr lang="de-CH" dirty="0"/>
              <a:t>n</a:t>
            </a:r>
            <a:r>
              <a:rPr lang="en-CH" dirty="0"/>
              <a:t>t</a:t>
            </a:r>
            <a:r>
              <a:rPr lang="de-CH" dirty="0"/>
              <a:t>e</a:t>
            </a:r>
            <a:r>
              <a:rPr lang="en-CH" dirty="0"/>
              <a:t>n </a:t>
            </a:r>
            <a:r>
              <a:rPr lang="de-CH" dirty="0"/>
              <a:t>I</a:t>
            </a:r>
            <a:r>
              <a:rPr lang="en-CH" dirty="0"/>
              <a:t>n</a:t>
            </a:r>
            <a:r>
              <a:rPr lang="de-CH" dirty="0"/>
              <a:t>f</a:t>
            </a:r>
            <a:r>
              <a:rPr lang="en-CH" dirty="0"/>
              <a:t>o</a:t>
            </a:r>
            <a:r>
              <a:rPr lang="de-CH" dirty="0"/>
              <a:t>r</a:t>
            </a:r>
            <a:r>
              <a:rPr lang="en-CH" dirty="0"/>
              <a:t>m</a:t>
            </a:r>
            <a:r>
              <a:rPr lang="de-CH" dirty="0"/>
              <a:t>a</a:t>
            </a:r>
            <a:r>
              <a:rPr lang="en-CH" dirty="0"/>
              <a:t>t</a:t>
            </a:r>
            <a:r>
              <a:rPr lang="de-CH" dirty="0"/>
              <a:t>i</a:t>
            </a:r>
            <a:r>
              <a:rPr lang="en-CH" dirty="0"/>
              <a:t>k 4. </a:t>
            </a:r>
            <a:r>
              <a:rPr lang="de-CH" dirty="0"/>
              <a:t>S</a:t>
            </a:r>
            <a:r>
              <a:rPr lang="en-CH" dirty="0"/>
              <a:t>e</a:t>
            </a:r>
            <a:r>
              <a:rPr lang="de-CH" dirty="0"/>
              <a:t>m</a:t>
            </a:r>
            <a:r>
              <a:rPr lang="en-CH" dirty="0"/>
              <a:t>e</a:t>
            </a:r>
            <a:r>
              <a:rPr lang="de-CH" dirty="0"/>
              <a:t>s</a:t>
            </a:r>
            <a:r>
              <a:rPr lang="en-CH" dirty="0"/>
              <a:t>t</a:t>
            </a:r>
            <a:r>
              <a:rPr lang="de-CH" dirty="0"/>
              <a:t>e</a:t>
            </a:r>
            <a:r>
              <a:rPr lang="en-CH" dirty="0"/>
              <a:t>r</a:t>
            </a:r>
            <a:endParaRPr lang="de-CH" dirty="0"/>
          </a:p>
          <a:p>
            <a:r>
              <a:rPr lang="en-CH" dirty="0"/>
              <a:t>B</a:t>
            </a:r>
            <a:r>
              <a:rPr lang="de-CH" dirty="0"/>
              <a:t>ä</a:t>
            </a:r>
            <a:r>
              <a:rPr lang="en-CH" dirty="0"/>
              <a:t>r</a:t>
            </a:r>
            <a:r>
              <a:rPr lang="de-CH" dirty="0"/>
              <a:t>e</a:t>
            </a:r>
            <a:r>
              <a:rPr lang="en-CH" dirty="0"/>
              <a:t>t</a:t>
            </a:r>
            <a:r>
              <a:rPr lang="de-CH" dirty="0"/>
              <a:t>s</a:t>
            </a:r>
            <a:r>
              <a:rPr lang="en-CH" dirty="0"/>
              <a:t>w</a:t>
            </a:r>
            <a:r>
              <a:rPr lang="de-CH" dirty="0"/>
              <a:t>i</a:t>
            </a:r>
            <a:r>
              <a:rPr lang="en-CH" dirty="0"/>
              <a:t>l</a:t>
            </a:r>
            <a:r>
              <a:rPr lang="de-CH" dirty="0"/>
              <a:t>, </a:t>
            </a:r>
            <a:r>
              <a:rPr lang="en-CH" dirty="0"/>
              <a:t>6</a:t>
            </a:r>
            <a:r>
              <a:rPr lang="de-CH" dirty="0"/>
              <a:t>. </a:t>
            </a:r>
            <a:r>
              <a:rPr lang="en-CH" dirty="0"/>
              <a:t>M</a:t>
            </a:r>
            <a:r>
              <a:rPr lang="de-CH" dirty="0"/>
              <a:t>a</a:t>
            </a:r>
            <a:r>
              <a:rPr lang="en-CH" dirty="0" err="1"/>
              <a:t>i</a:t>
            </a:r>
            <a:r>
              <a:rPr lang="en-CH" dirty="0"/>
              <a:t> 2020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H" dirty="0" err="1"/>
              <a:t>Informatik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H" dirty="0"/>
              <a:t>V</a:t>
            </a:r>
            <a:r>
              <a:rPr lang="de-CH" dirty="0"/>
              <a:t>S</a:t>
            </a:r>
            <a:r>
              <a:rPr lang="en-CH" dirty="0"/>
              <a:t>S </a:t>
            </a:r>
            <a:r>
              <a:rPr lang="de-CH" dirty="0"/>
              <a:t>T</a:t>
            </a:r>
            <a:r>
              <a:rPr lang="en-CH" dirty="0"/>
              <a:t>e</a:t>
            </a:r>
            <a:r>
              <a:rPr lang="de-CH" dirty="0"/>
              <a:t>s</a:t>
            </a:r>
            <a:r>
              <a:rPr lang="en-CH" dirty="0"/>
              <a:t>t</a:t>
            </a:r>
            <a:r>
              <a:rPr lang="de-CH" dirty="0"/>
              <a:t>a</a:t>
            </a:r>
            <a:r>
              <a:rPr lang="en-CH" dirty="0"/>
              <a:t>t</a:t>
            </a:r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8771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H" dirty="0"/>
              <a:t>I</a:t>
            </a:r>
            <a:r>
              <a:rPr lang="de-CH" dirty="0"/>
              <a:t>d</a:t>
            </a:r>
            <a:r>
              <a:rPr lang="en-CH" dirty="0"/>
              <a:t>e</a:t>
            </a:r>
            <a:r>
              <a:rPr lang="de-CH" dirty="0"/>
              <a:t>e</a:t>
            </a:r>
            <a:endParaRPr lang="en-CH" dirty="0"/>
          </a:p>
          <a:p>
            <a:r>
              <a:rPr lang="en-CH" dirty="0" err="1"/>
              <a:t>Architektur</a:t>
            </a:r>
            <a:endParaRPr lang="en-CH" dirty="0"/>
          </a:p>
          <a:p>
            <a:r>
              <a:rPr lang="en-CH" dirty="0" err="1"/>
              <a:t>Technologien</a:t>
            </a:r>
            <a:endParaRPr lang="en-CH" dirty="0"/>
          </a:p>
          <a:p>
            <a:r>
              <a:rPr lang="en-CH" dirty="0" err="1"/>
              <a:t>Visualisierung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/>
              <a:t>Felix Kubli, Patrick Kaufmann, Marc Scherrer, VSS Testat Collect Clicker, Bäretswil, 06.05.2020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28849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E694F-4DF4-4728-A99E-BB65C162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</a:t>
            </a:r>
            <a:r>
              <a:rPr lang="en-CH" dirty="0"/>
              <a:t>d</a:t>
            </a:r>
            <a:r>
              <a:rPr lang="de-CH" dirty="0"/>
              <a:t>e</a:t>
            </a:r>
            <a:r>
              <a:rPr lang="en-CH" dirty="0"/>
              <a:t>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55804-DDDA-4452-8CD8-15A0761BA88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E</a:t>
            </a:r>
            <a:r>
              <a:rPr lang="en-CH" dirty="0" err="1"/>
              <a:t>i</a:t>
            </a:r>
            <a:r>
              <a:rPr lang="de-CH" dirty="0"/>
              <a:t>n</a:t>
            </a:r>
            <a:r>
              <a:rPr lang="en-CH" dirty="0"/>
              <a:t> </a:t>
            </a:r>
            <a:r>
              <a:rPr lang="de-CH" dirty="0"/>
              <a:t>C</a:t>
            </a:r>
            <a:r>
              <a:rPr lang="en-CH" dirty="0"/>
              <a:t>l</a:t>
            </a:r>
            <a:r>
              <a:rPr lang="de-CH" dirty="0"/>
              <a:t>i</a:t>
            </a:r>
            <a:r>
              <a:rPr lang="en-CH" dirty="0"/>
              <a:t>c</a:t>
            </a:r>
            <a:r>
              <a:rPr lang="de-CH" dirty="0"/>
              <a:t>k</a:t>
            </a:r>
            <a:r>
              <a:rPr lang="en-CH" dirty="0"/>
              <a:t>e</a:t>
            </a:r>
            <a:r>
              <a:rPr lang="de-CH" dirty="0"/>
              <a:t>r</a:t>
            </a:r>
            <a:r>
              <a:rPr lang="en-CH" dirty="0"/>
              <a:t> </a:t>
            </a:r>
            <a:r>
              <a:rPr lang="de-CH" dirty="0"/>
              <a:t>g</a:t>
            </a:r>
            <a:r>
              <a:rPr lang="en-CH" dirty="0"/>
              <a:t>a</a:t>
            </a:r>
            <a:r>
              <a:rPr lang="de-CH" dirty="0"/>
              <a:t>m</a:t>
            </a:r>
            <a:r>
              <a:rPr lang="en-CH" dirty="0"/>
              <a:t>e</a:t>
            </a:r>
          </a:p>
          <a:p>
            <a:pPr lvl="1"/>
            <a:r>
              <a:rPr lang="en-CH" dirty="0" err="1"/>
              <a:t>Beispiele</a:t>
            </a:r>
            <a:r>
              <a:rPr lang="en-CH" dirty="0"/>
              <a:t>: </a:t>
            </a:r>
            <a:r>
              <a:rPr lang="de-CH" dirty="0">
                <a:hlinkClick r:id="rId2"/>
              </a:rPr>
              <a:t>http://orteil.dashnet.org/cookieclicker/</a:t>
            </a:r>
            <a:r>
              <a:rPr lang="en-CH" dirty="0"/>
              <a:t>, </a:t>
            </a:r>
            <a:r>
              <a:rPr lang="de-CH" dirty="0">
                <a:hlinkClick r:id="rId3"/>
              </a:rPr>
              <a:t>https://play.google.com/store/apps/details?id=sk.phx.terrarium</a:t>
            </a:r>
            <a:endParaRPr lang="en-CH" dirty="0"/>
          </a:p>
          <a:p>
            <a:pPr lvl="1"/>
            <a:r>
              <a:rPr lang="en-CH" dirty="0" err="1"/>
              <a:t>Mit</a:t>
            </a:r>
            <a:r>
              <a:rPr lang="en-CH" dirty="0"/>
              <a:t> Team effort pro semester</a:t>
            </a:r>
          </a:p>
          <a:p>
            <a:pPr lvl="2"/>
            <a:r>
              <a:rPr lang="en-CH" dirty="0"/>
              <a:t>Al</a:t>
            </a:r>
            <a:r>
              <a:rPr lang="de-CH" dirty="0"/>
              <a:t>l</a:t>
            </a:r>
            <a:r>
              <a:rPr lang="en-CH" dirty="0"/>
              <a:t>e </a:t>
            </a:r>
            <a:r>
              <a:rPr lang="de-CH" dirty="0"/>
              <a:t>C</a:t>
            </a:r>
            <a:r>
              <a:rPr lang="en-CH" dirty="0"/>
              <a:t>l</a:t>
            </a:r>
            <a:r>
              <a:rPr lang="de-CH" dirty="0"/>
              <a:t>i</a:t>
            </a:r>
            <a:r>
              <a:rPr lang="en-CH" dirty="0"/>
              <a:t>c</a:t>
            </a:r>
            <a:r>
              <a:rPr lang="de-CH" dirty="0"/>
              <a:t>k</a:t>
            </a:r>
            <a:r>
              <a:rPr lang="en-CH" dirty="0"/>
              <a:t>s </a:t>
            </a:r>
            <a:r>
              <a:rPr lang="de-CH" dirty="0"/>
              <a:t>w</a:t>
            </a:r>
            <a:r>
              <a:rPr lang="en-CH" dirty="0"/>
              <a:t>e</a:t>
            </a:r>
            <a:r>
              <a:rPr lang="de-CH" dirty="0"/>
              <a:t>r</a:t>
            </a:r>
            <a:r>
              <a:rPr lang="en-CH" dirty="0"/>
              <a:t>d</a:t>
            </a:r>
            <a:r>
              <a:rPr lang="de-CH" dirty="0"/>
              <a:t>e</a:t>
            </a:r>
            <a:r>
              <a:rPr lang="en-CH" dirty="0"/>
              <a:t>n </a:t>
            </a:r>
            <a:r>
              <a:rPr lang="de-CH" dirty="0"/>
              <a:t>i</a:t>
            </a:r>
            <a:r>
              <a:rPr lang="en-CH" dirty="0"/>
              <a:t>n </a:t>
            </a:r>
            <a:r>
              <a:rPr lang="de-CH" dirty="0"/>
              <a:t>e</a:t>
            </a:r>
            <a:r>
              <a:rPr lang="en-CH" dirty="0" err="1"/>
              <a:t>i</a:t>
            </a:r>
            <a:r>
              <a:rPr lang="de-CH" dirty="0"/>
              <a:t>n</a:t>
            </a:r>
            <a:r>
              <a:rPr lang="en-CH" dirty="0"/>
              <a:t>e</a:t>
            </a:r>
            <a:r>
              <a:rPr lang="de-CH" dirty="0"/>
              <a:t>m</a:t>
            </a:r>
            <a:r>
              <a:rPr lang="en-CH" dirty="0"/>
              <a:t> </a:t>
            </a:r>
            <a:r>
              <a:rPr lang="de-CH" dirty="0"/>
              <a:t>G</a:t>
            </a:r>
            <a:r>
              <a:rPr lang="en-CH" dirty="0"/>
              <a:t>e</a:t>
            </a:r>
            <a:r>
              <a:rPr lang="de-CH" dirty="0"/>
              <a:t>s</a:t>
            </a:r>
            <a:r>
              <a:rPr lang="en-CH" dirty="0"/>
              <a:t>a</a:t>
            </a:r>
            <a:r>
              <a:rPr lang="de-CH" dirty="0"/>
              <a:t>m</a:t>
            </a:r>
            <a:r>
              <a:rPr lang="en-CH" dirty="0"/>
              <a:t>t</a:t>
            </a:r>
            <a:r>
              <a:rPr lang="de-CH" dirty="0"/>
              <a:t>p</a:t>
            </a:r>
            <a:r>
              <a:rPr lang="en-CH" dirty="0"/>
              <a:t>o</a:t>
            </a:r>
            <a:r>
              <a:rPr lang="de-CH" dirty="0"/>
              <a:t>o</a:t>
            </a:r>
            <a:r>
              <a:rPr lang="en-CH" dirty="0"/>
              <a:t>l </a:t>
            </a:r>
            <a:r>
              <a:rPr lang="de-CH" dirty="0"/>
              <a:t>g</a:t>
            </a:r>
            <a:r>
              <a:rPr lang="en-CH" dirty="0"/>
              <a:t>e</a:t>
            </a:r>
            <a:r>
              <a:rPr lang="de-CH" dirty="0"/>
              <a:t>s</a:t>
            </a:r>
            <a:r>
              <a:rPr lang="en-CH" dirty="0"/>
              <a:t>a</a:t>
            </a:r>
            <a:r>
              <a:rPr lang="de-CH" dirty="0"/>
              <a:t>m</a:t>
            </a:r>
            <a:r>
              <a:rPr lang="en-CH" dirty="0"/>
              <a:t>m</a:t>
            </a:r>
            <a:r>
              <a:rPr lang="de-CH" dirty="0"/>
              <a:t>e</a:t>
            </a:r>
            <a:r>
              <a:rPr lang="en-CH" dirty="0"/>
              <a:t>l</a:t>
            </a:r>
            <a:r>
              <a:rPr lang="de-CH" dirty="0"/>
              <a:t>t</a:t>
            </a:r>
            <a:endParaRPr lang="en-CH" dirty="0"/>
          </a:p>
          <a:p>
            <a:pPr lvl="2"/>
            <a:r>
              <a:rPr lang="en-CH" dirty="0" err="1"/>
              <a:t>Gesamtpool</a:t>
            </a:r>
            <a:r>
              <a:rPr lang="en-CH" dirty="0"/>
              <a:t> </a:t>
            </a:r>
            <a:r>
              <a:rPr lang="en-CH" dirty="0" err="1"/>
              <a:t>wird</a:t>
            </a:r>
            <a:r>
              <a:rPr lang="en-CH" dirty="0"/>
              <a:t> pro Semester </a:t>
            </a:r>
            <a:r>
              <a:rPr lang="de-CH" dirty="0"/>
              <a:t>z</a:t>
            </a:r>
            <a:r>
              <a:rPr lang="en-CH" dirty="0"/>
              <a:t>u</a:t>
            </a:r>
            <a:r>
              <a:rPr lang="de-CH" dirty="0"/>
              <a:t>r</a:t>
            </a:r>
            <a:r>
              <a:rPr lang="en-CH" dirty="0"/>
              <a:t>ü</a:t>
            </a:r>
            <a:r>
              <a:rPr lang="de-CH" dirty="0"/>
              <a:t>c</a:t>
            </a:r>
            <a:r>
              <a:rPr lang="en-CH" dirty="0"/>
              <a:t>k</a:t>
            </a:r>
            <a:r>
              <a:rPr lang="de-CH" dirty="0"/>
              <a:t>g</a:t>
            </a:r>
            <a:r>
              <a:rPr lang="en-CH" dirty="0"/>
              <a:t>e</a:t>
            </a:r>
            <a:r>
              <a:rPr lang="de-CH" dirty="0"/>
              <a:t>s</a:t>
            </a:r>
            <a:r>
              <a:rPr lang="en-CH" dirty="0"/>
              <a:t>e</a:t>
            </a:r>
            <a:r>
              <a:rPr lang="de-CH" dirty="0"/>
              <a:t>t</a:t>
            </a:r>
            <a:r>
              <a:rPr lang="en-CH" dirty="0" err="1"/>
              <a:t>zt</a:t>
            </a:r>
            <a:endParaRPr lang="en-CH" dirty="0"/>
          </a:p>
          <a:p>
            <a:pPr lvl="1"/>
            <a:r>
              <a:rPr lang="en-CH" dirty="0" err="1"/>
              <a:t>Bilder</a:t>
            </a:r>
            <a:r>
              <a:rPr lang="en-CH" dirty="0"/>
              <a:t> (</a:t>
            </a:r>
            <a:r>
              <a:rPr lang="de-CH" dirty="0"/>
              <a:t>G</a:t>
            </a:r>
            <a:r>
              <a:rPr lang="en-CH" dirty="0"/>
              <a:t>e</a:t>
            </a:r>
            <a:r>
              <a:rPr lang="de-CH" dirty="0"/>
              <a:t>s</a:t>
            </a:r>
            <a:r>
              <a:rPr lang="en-CH" dirty="0" err="1"/>
              <a:t>i</a:t>
            </a:r>
            <a:r>
              <a:rPr lang="de-CH" dirty="0"/>
              <a:t>c</a:t>
            </a:r>
            <a:r>
              <a:rPr lang="en-CH" dirty="0" err="1"/>
              <a:t>hter</a:t>
            </a:r>
            <a:r>
              <a:rPr lang="en-CH" dirty="0"/>
              <a:t>) </a:t>
            </a:r>
            <a:r>
              <a:rPr lang="de-CH" dirty="0"/>
              <a:t>a</a:t>
            </a:r>
            <a:r>
              <a:rPr lang="en-CH" dirty="0"/>
              <a:t>l</a:t>
            </a:r>
            <a:r>
              <a:rPr lang="de-CH" dirty="0"/>
              <a:t>s</a:t>
            </a:r>
            <a:r>
              <a:rPr lang="en-CH" dirty="0"/>
              <a:t> “</a:t>
            </a:r>
            <a:r>
              <a:rPr lang="de-CH" dirty="0"/>
              <a:t>C</a:t>
            </a:r>
            <a:r>
              <a:rPr lang="en-CH" dirty="0"/>
              <a:t>l</a:t>
            </a:r>
            <a:r>
              <a:rPr lang="de-CH" dirty="0"/>
              <a:t>i</a:t>
            </a:r>
            <a:r>
              <a:rPr lang="en-CH" dirty="0"/>
              <a:t>c</a:t>
            </a:r>
            <a:r>
              <a:rPr lang="de-CH" dirty="0"/>
              <a:t>k</a:t>
            </a:r>
            <a:r>
              <a:rPr lang="en-CH" dirty="0"/>
              <a:t>a</a:t>
            </a:r>
            <a:r>
              <a:rPr lang="de-CH" dirty="0"/>
              <a:t>b</a:t>
            </a:r>
            <a:r>
              <a:rPr lang="en-CH" dirty="0"/>
              <a:t>l</a:t>
            </a:r>
            <a:r>
              <a:rPr lang="de-CH" dirty="0"/>
              <a:t>e</a:t>
            </a:r>
            <a:r>
              <a:rPr lang="en-CH" dirty="0"/>
              <a:t>s”</a:t>
            </a:r>
          </a:p>
          <a:p>
            <a:pPr lvl="1"/>
            <a:r>
              <a:rPr lang="en-CH" dirty="0"/>
              <a:t>Herzen </a:t>
            </a:r>
            <a:r>
              <a:rPr lang="en-CH" dirty="0" err="1"/>
              <a:t>als</a:t>
            </a:r>
            <a:r>
              <a:rPr lang="en-CH" dirty="0"/>
              <a:t> </a:t>
            </a:r>
            <a:r>
              <a:rPr lang="en-CH" dirty="0" err="1"/>
              <a:t>Belohnung</a:t>
            </a:r>
            <a:endParaRPr lang="en-CH" dirty="0"/>
          </a:p>
          <a:p>
            <a:pPr lvl="1"/>
            <a:r>
              <a:rPr lang="en-CH" dirty="0"/>
              <a:t>Collage </a:t>
            </a:r>
            <a:r>
              <a:rPr lang="en-CH" dirty="0" err="1"/>
              <a:t>mit</a:t>
            </a:r>
            <a:r>
              <a:rPr lang="en-CH" dirty="0"/>
              <a:t> </a:t>
            </a:r>
            <a:r>
              <a:rPr lang="en-CH" dirty="0" err="1"/>
              <a:t>verschiedenen</a:t>
            </a:r>
            <a:r>
              <a:rPr lang="en-CH" dirty="0"/>
              <a:t> </a:t>
            </a:r>
            <a:r>
              <a:rPr lang="en-CH" dirty="0" err="1"/>
              <a:t>Gesichtern</a:t>
            </a:r>
            <a:r>
              <a:rPr lang="en-CH" dirty="0"/>
              <a:t> </a:t>
            </a:r>
            <a:r>
              <a:rPr lang="en-CH" dirty="0" err="1"/>
              <a:t>als</a:t>
            </a:r>
            <a:r>
              <a:rPr lang="en-CH" dirty="0"/>
              <a:t> </a:t>
            </a:r>
            <a:r>
              <a:rPr lang="en-CH" dirty="0" err="1"/>
              <a:t>En</a:t>
            </a:r>
            <a:r>
              <a:rPr lang="de-CH" dirty="0"/>
              <a:t>d</a:t>
            </a:r>
            <a:r>
              <a:rPr lang="en-CH" dirty="0" err="1"/>
              <a:t>produkt</a:t>
            </a:r>
            <a:endParaRPr lang="en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9D9633-A35A-4D11-B289-69C750D21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/>
              <a:t>Felix Kubli, Patrick Kaufmann, Marc Scherrer, VSS Testat Collect Clicker, Bäretswil, 06.05.2020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77230-8895-440B-BC45-17B060C93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4D3FBD43-CF77-4814-B1F7-4F73F6FEB8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87926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A89D3-BD5B-4ECF-89D5-B1F99820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</a:t>
            </a:r>
            <a:r>
              <a:rPr lang="en-CH" dirty="0"/>
              <a:t>r</a:t>
            </a:r>
            <a:r>
              <a:rPr lang="de-CH" dirty="0"/>
              <a:t>c</a:t>
            </a:r>
            <a:r>
              <a:rPr lang="en-CH" dirty="0"/>
              <a:t>h</a:t>
            </a:r>
            <a:r>
              <a:rPr lang="de-CH" dirty="0"/>
              <a:t>i</a:t>
            </a:r>
            <a:r>
              <a:rPr lang="en-CH" dirty="0"/>
              <a:t>t</a:t>
            </a:r>
            <a:r>
              <a:rPr lang="de-CH" dirty="0"/>
              <a:t>e</a:t>
            </a:r>
            <a:r>
              <a:rPr lang="en-CH" dirty="0"/>
              <a:t>k</a:t>
            </a:r>
            <a:r>
              <a:rPr lang="de-CH" dirty="0"/>
              <a:t>t</a:t>
            </a:r>
            <a:r>
              <a:rPr lang="en-CH" dirty="0"/>
              <a:t>u</a:t>
            </a:r>
            <a:r>
              <a:rPr lang="de-CH" dirty="0"/>
              <a:t>r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2F8D82-E97B-4A34-869C-B6B81DB855E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C</a:t>
            </a:r>
            <a:r>
              <a:rPr lang="en-CH" dirty="0"/>
              <a:t>a</a:t>
            </a:r>
            <a:r>
              <a:rPr lang="de-CH" dirty="0"/>
              <a:t>p</a:t>
            </a:r>
            <a:r>
              <a:rPr lang="en-CH" dirty="0"/>
              <a:t>t</a:t>
            </a:r>
            <a:r>
              <a:rPr lang="de-CH" dirty="0"/>
              <a:t>u</a:t>
            </a:r>
            <a:r>
              <a:rPr lang="en-CH" dirty="0"/>
              <a:t>r</a:t>
            </a:r>
            <a:r>
              <a:rPr lang="de-CH" dirty="0"/>
              <a:t>e</a:t>
            </a:r>
            <a:r>
              <a:rPr lang="en-CH" dirty="0"/>
              <a:t> </a:t>
            </a:r>
            <a:r>
              <a:rPr lang="de-CH" dirty="0"/>
              <a:t>a</a:t>
            </a:r>
            <a:r>
              <a:rPr lang="en-CH" dirty="0" err="1"/>
              <a:t>ber</a:t>
            </a:r>
            <a:r>
              <a:rPr lang="en-CH" dirty="0"/>
              <a:t> </a:t>
            </a:r>
            <a:r>
              <a:rPr lang="en-CH" dirty="0" err="1"/>
              <a:t>besser</a:t>
            </a:r>
            <a:endParaRPr lang="en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D43194-C73C-4666-887B-F89945531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/>
              <a:t>Felix Kubli, Patrick Kaufmann, Marc Scherrer, VSS Testat Collect Clicker, Bäretswil, 06.05.2020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A76AAE-16A0-499C-835F-D8D2397C1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C1519A0-F953-4846-9582-694A9D3240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6912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CCAF3-DD73-41ED-91CB-70730AD6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</a:t>
            </a:r>
            <a:r>
              <a:rPr lang="en-CH" dirty="0"/>
              <a:t>e</a:t>
            </a:r>
            <a:r>
              <a:rPr lang="de-CH" dirty="0"/>
              <a:t>c</a:t>
            </a:r>
            <a:r>
              <a:rPr lang="en-CH" dirty="0"/>
              <a:t>h</a:t>
            </a:r>
            <a:r>
              <a:rPr lang="de-CH" dirty="0"/>
              <a:t>n</a:t>
            </a:r>
            <a:r>
              <a:rPr lang="en-CH" dirty="0"/>
              <a:t>o</a:t>
            </a:r>
            <a:r>
              <a:rPr lang="de-CH" dirty="0"/>
              <a:t>l</a:t>
            </a:r>
            <a:r>
              <a:rPr lang="en-CH" dirty="0"/>
              <a:t>o</a:t>
            </a:r>
            <a:r>
              <a:rPr lang="de-CH" dirty="0"/>
              <a:t>g</a:t>
            </a:r>
            <a:r>
              <a:rPr lang="en-CH" dirty="0" err="1"/>
              <a:t>i</a:t>
            </a:r>
            <a:r>
              <a:rPr lang="de-CH" dirty="0"/>
              <a:t>e</a:t>
            </a:r>
            <a:r>
              <a:rPr lang="en-CH" dirty="0"/>
              <a:t>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53E2A4-683F-4745-BA75-2E22FBE59B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S</a:t>
            </a:r>
            <a:r>
              <a:rPr lang="en-CH" dirty="0" err="1"/>
              <a:t>i</a:t>
            </a:r>
            <a:r>
              <a:rPr lang="de-CH" dirty="0"/>
              <a:t>m</a:t>
            </a:r>
            <a:r>
              <a:rPr lang="en-CH" dirty="0"/>
              <a:t>p</a:t>
            </a:r>
            <a:r>
              <a:rPr lang="de-CH" dirty="0"/>
              <a:t>l</a:t>
            </a:r>
            <a:r>
              <a:rPr lang="en-CH" dirty="0"/>
              <a:t>e Frontend</a:t>
            </a:r>
          </a:p>
          <a:p>
            <a:pPr lvl="1"/>
            <a:r>
              <a:rPr lang="en-CH" dirty="0"/>
              <a:t>HTML</a:t>
            </a:r>
          </a:p>
          <a:p>
            <a:pPr lvl="1"/>
            <a:r>
              <a:rPr lang="en-CH" dirty="0"/>
              <a:t>JS</a:t>
            </a:r>
          </a:p>
          <a:p>
            <a:pPr lvl="1"/>
            <a:r>
              <a:rPr lang="en-CH" dirty="0"/>
              <a:t>CSS</a:t>
            </a:r>
          </a:p>
          <a:p>
            <a:r>
              <a:rPr lang="en-CH" dirty="0" err="1"/>
              <a:t>Loadbalancer</a:t>
            </a:r>
            <a:endParaRPr lang="en-CH" dirty="0"/>
          </a:p>
          <a:p>
            <a:pPr lvl="1"/>
            <a:r>
              <a:rPr lang="de-CH" dirty="0"/>
              <a:t>N</a:t>
            </a:r>
            <a:r>
              <a:rPr lang="en-CH" dirty="0" err="1"/>
              <a:t>ginx</a:t>
            </a:r>
            <a:endParaRPr lang="en-CH" dirty="0"/>
          </a:p>
          <a:p>
            <a:pPr lvl="2"/>
            <a:r>
              <a:rPr lang="en-CH" dirty="0" err="1"/>
              <a:t>Einfach</a:t>
            </a:r>
            <a:r>
              <a:rPr lang="en-CH" dirty="0"/>
              <a:t> </a:t>
            </a:r>
            <a:r>
              <a:rPr lang="en-CH" dirty="0" err="1"/>
              <a:t>einzusetzen</a:t>
            </a:r>
            <a:endParaRPr lang="en-CH" dirty="0"/>
          </a:p>
          <a:p>
            <a:pPr lvl="2"/>
            <a:r>
              <a:rPr lang="en-CH" dirty="0"/>
              <a:t>Serving static content (</a:t>
            </a:r>
            <a:r>
              <a:rPr lang="de-CH" dirty="0"/>
              <a:t>h</a:t>
            </a:r>
            <a:r>
              <a:rPr lang="en-CH" dirty="0"/>
              <a:t>t</a:t>
            </a:r>
            <a:r>
              <a:rPr lang="de-CH" dirty="0"/>
              <a:t>m</a:t>
            </a:r>
            <a:r>
              <a:rPr lang="en-CH" dirty="0"/>
              <a:t>l)</a:t>
            </a:r>
          </a:p>
          <a:p>
            <a:r>
              <a:rPr lang="en-US" dirty="0"/>
              <a:t>Two instances of a service</a:t>
            </a:r>
            <a:endParaRPr lang="en-CH" dirty="0"/>
          </a:p>
          <a:p>
            <a:pPr lvl="1"/>
            <a:r>
              <a:rPr lang="de-CH" dirty="0"/>
              <a:t>N</a:t>
            </a:r>
            <a:r>
              <a:rPr lang="en-CH" dirty="0"/>
              <a:t>ode.js </a:t>
            </a:r>
            <a:r>
              <a:rPr lang="de-CH" dirty="0"/>
              <a:t>a</a:t>
            </a:r>
            <a:r>
              <a:rPr lang="en-CH" dirty="0"/>
              <a:t>l</a:t>
            </a:r>
            <a:r>
              <a:rPr lang="de-CH" dirty="0"/>
              <a:t>s</a:t>
            </a:r>
            <a:r>
              <a:rPr lang="en-CH" dirty="0"/>
              <a:t> </a:t>
            </a:r>
            <a:r>
              <a:rPr lang="de-CH" dirty="0"/>
              <a:t>A</a:t>
            </a:r>
            <a:r>
              <a:rPr lang="en-CH" dirty="0"/>
              <a:t>P</a:t>
            </a:r>
            <a:r>
              <a:rPr lang="de-CH" dirty="0"/>
              <a:t>I</a:t>
            </a:r>
            <a:endParaRPr lang="en-CH" dirty="0"/>
          </a:p>
          <a:p>
            <a:pPr lvl="2"/>
            <a:r>
              <a:rPr lang="en-CH" dirty="0"/>
              <a:t>Weil </a:t>
            </a:r>
            <a:r>
              <a:rPr lang="en-CH" dirty="0" err="1"/>
              <a:t>wir</a:t>
            </a:r>
            <a:r>
              <a:rPr lang="en-CH" dirty="0"/>
              <a:t> </a:t>
            </a:r>
            <a:r>
              <a:rPr lang="en-CH" dirty="0" err="1"/>
              <a:t>damit</a:t>
            </a:r>
            <a:r>
              <a:rPr lang="en-CH" dirty="0"/>
              <a:t> </a:t>
            </a:r>
            <a:r>
              <a:rPr lang="en-CH" dirty="0" err="1"/>
              <a:t>Erfahrung</a:t>
            </a:r>
            <a:r>
              <a:rPr lang="en-CH" dirty="0"/>
              <a:t> </a:t>
            </a:r>
            <a:r>
              <a:rPr lang="en-CH" dirty="0" err="1"/>
              <a:t>haben</a:t>
            </a:r>
            <a:endParaRPr lang="en-CH" dirty="0"/>
          </a:p>
          <a:p>
            <a:pPr lvl="2"/>
            <a:r>
              <a:rPr lang="de-CH" dirty="0"/>
              <a:t>h</a:t>
            </a:r>
            <a:r>
              <a:rPr lang="en-CH" dirty="0"/>
              <a:t>t</a:t>
            </a:r>
            <a:r>
              <a:rPr lang="de-CH" dirty="0"/>
              <a:t>t</a:t>
            </a:r>
            <a:r>
              <a:rPr lang="en-CH" dirty="0"/>
              <a:t>p</a:t>
            </a:r>
          </a:p>
          <a:p>
            <a:pPr lvl="1"/>
            <a:r>
              <a:rPr lang="en-CH" dirty="0"/>
              <a:t>4 </a:t>
            </a:r>
            <a:r>
              <a:rPr lang="en-CH" dirty="0" err="1"/>
              <a:t>Instanzen</a:t>
            </a:r>
            <a:r>
              <a:rPr lang="en-CH" dirty="0"/>
              <a:t> </a:t>
            </a:r>
            <a:r>
              <a:rPr lang="en-CH" dirty="0" err="1"/>
              <a:t>weil</a:t>
            </a:r>
            <a:r>
              <a:rPr lang="en-CH" dirty="0"/>
              <a:t> </a:t>
            </a:r>
            <a:r>
              <a:rPr lang="en-CH" dirty="0" err="1"/>
              <a:t>wir</a:t>
            </a:r>
            <a:r>
              <a:rPr lang="en-CH" dirty="0"/>
              <a:t> es </a:t>
            </a:r>
            <a:r>
              <a:rPr lang="en-CH" dirty="0" err="1"/>
              <a:t>können</a:t>
            </a:r>
            <a:r>
              <a:rPr lang="en-CH" dirty="0"/>
              <a:t> </a:t>
            </a:r>
            <a:r>
              <a:rPr lang="en-CH" dirty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631EC60-B72A-41C2-8335-CFE38FD5B4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err="1"/>
              <a:t>One</a:t>
            </a:r>
            <a:r>
              <a:rPr lang="de-CH" dirty="0"/>
              <a:t> KV </a:t>
            </a:r>
            <a:r>
              <a:rPr lang="de-CH" dirty="0" err="1"/>
              <a:t>storage</a:t>
            </a:r>
            <a:r>
              <a:rPr lang="de-CH" dirty="0"/>
              <a:t> backend</a:t>
            </a:r>
            <a:endParaRPr lang="en-CH" dirty="0"/>
          </a:p>
          <a:p>
            <a:pPr lvl="1"/>
            <a:r>
              <a:rPr lang="en-CH" dirty="0"/>
              <a:t>PostgreSQL</a:t>
            </a:r>
          </a:p>
          <a:p>
            <a:pPr lvl="2"/>
            <a:r>
              <a:rPr lang="de-CH" dirty="0"/>
              <a:t>W</a:t>
            </a:r>
            <a:r>
              <a:rPr lang="en-CH" dirty="0" err="1"/>
              <a:t>eil</a:t>
            </a:r>
            <a:r>
              <a:rPr lang="en-CH" dirty="0"/>
              <a:t> </a:t>
            </a:r>
            <a:r>
              <a:rPr lang="en-CH" dirty="0" err="1"/>
              <a:t>wir</a:t>
            </a:r>
            <a:r>
              <a:rPr lang="en-CH" dirty="0"/>
              <a:t> </a:t>
            </a:r>
            <a:r>
              <a:rPr lang="en-CH" dirty="0" err="1"/>
              <a:t>damit</a:t>
            </a:r>
            <a:r>
              <a:rPr lang="en-CH" dirty="0"/>
              <a:t> </a:t>
            </a:r>
            <a:r>
              <a:rPr lang="de-CH" dirty="0"/>
              <a:t>E</a:t>
            </a:r>
            <a:r>
              <a:rPr lang="en-CH" dirty="0"/>
              <a:t>r</a:t>
            </a:r>
            <a:r>
              <a:rPr lang="de-CH" dirty="0"/>
              <a:t>f</a:t>
            </a:r>
            <a:r>
              <a:rPr lang="en-CH" dirty="0"/>
              <a:t>a</a:t>
            </a:r>
            <a:r>
              <a:rPr lang="de-CH" dirty="0"/>
              <a:t>h</a:t>
            </a:r>
            <a:r>
              <a:rPr lang="en-CH" dirty="0"/>
              <a:t>r</a:t>
            </a:r>
            <a:r>
              <a:rPr lang="de-CH" dirty="0"/>
              <a:t>u</a:t>
            </a:r>
            <a:r>
              <a:rPr lang="en-CH" dirty="0"/>
              <a:t>n</a:t>
            </a:r>
            <a:r>
              <a:rPr lang="de-CH" dirty="0"/>
              <a:t>g</a:t>
            </a:r>
            <a:r>
              <a:rPr lang="en-CH" dirty="0"/>
              <a:t> </a:t>
            </a:r>
            <a:r>
              <a:rPr lang="de-CH" dirty="0"/>
              <a:t>h</a:t>
            </a:r>
            <a:r>
              <a:rPr lang="en-CH" dirty="0"/>
              <a:t>a</a:t>
            </a:r>
            <a:r>
              <a:rPr lang="de-CH" dirty="0"/>
              <a:t>b</a:t>
            </a:r>
            <a:r>
              <a:rPr lang="en-CH" dirty="0"/>
              <a:t>e</a:t>
            </a:r>
            <a:r>
              <a:rPr lang="de-CH" dirty="0"/>
              <a:t>n</a:t>
            </a:r>
            <a:endParaRPr lang="en-CH" dirty="0"/>
          </a:p>
          <a:p>
            <a:pPr lvl="1"/>
            <a:r>
              <a:rPr lang="en-CH" dirty="0"/>
              <a:t>Code first </a:t>
            </a:r>
            <a:r>
              <a:rPr lang="en-CH" dirty="0" err="1"/>
              <a:t>über</a:t>
            </a:r>
            <a:r>
              <a:rPr lang="en-CH" dirty="0"/>
              <a:t> </a:t>
            </a:r>
            <a:r>
              <a:rPr lang="en-CH" dirty="0" err="1"/>
              <a:t>typeorm</a:t>
            </a:r>
            <a:endParaRPr lang="en-CH" dirty="0"/>
          </a:p>
          <a:p>
            <a:pPr lvl="2"/>
            <a:r>
              <a:rPr lang="de-CH" dirty="0">
                <a:hlinkClick r:id="rId2"/>
              </a:rPr>
              <a:t>https://github.com/typeorm/typeorm</a:t>
            </a:r>
            <a:endParaRPr lang="en-CH" dirty="0"/>
          </a:p>
          <a:p>
            <a:r>
              <a:rPr lang="de-CH" dirty="0"/>
              <a:t>Authentication</a:t>
            </a:r>
            <a:endParaRPr lang="en-CH" dirty="0"/>
          </a:p>
          <a:p>
            <a:pPr lvl="1"/>
            <a:r>
              <a:rPr lang="de-CH" dirty="0"/>
              <a:t>B</a:t>
            </a:r>
            <a:r>
              <a:rPr lang="en-CH" dirty="0" err="1"/>
              <a:t>asic</a:t>
            </a:r>
            <a:r>
              <a:rPr lang="en-CH" dirty="0"/>
              <a:t> Authentication </a:t>
            </a:r>
            <a:r>
              <a:rPr lang="en-CH" dirty="0" err="1"/>
              <a:t>über</a:t>
            </a:r>
            <a:r>
              <a:rPr lang="en-CH" dirty="0"/>
              <a:t> </a:t>
            </a:r>
            <a:r>
              <a:rPr lang="en-CH" dirty="0" err="1"/>
              <a:t>nginx</a:t>
            </a:r>
            <a:endParaRPr lang="en-CH" dirty="0"/>
          </a:p>
          <a:p>
            <a:pPr lvl="2"/>
            <a:r>
              <a:rPr lang="de-CH" dirty="0"/>
              <a:t>I</a:t>
            </a:r>
            <a:r>
              <a:rPr lang="en-CH" dirty="0"/>
              <a:t>m </a:t>
            </a:r>
            <a:r>
              <a:rPr lang="de-CH" dirty="0"/>
              <a:t>F</a:t>
            </a:r>
            <a:r>
              <a:rPr lang="en-CH" dirty="0" err="1"/>
              <a:t>i</a:t>
            </a:r>
            <a:r>
              <a:rPr lang="de-CH" dirty="0"/>
              <a:t>l</a:t>
            </a:r>
            <a:r>
              <a:rPr lang="en-CH" dirty="0"/>
              <a:t>e .</a:t>
            </a:r>
            <a:r>
              <a:rPr lang="en-CH" dirty="0" err="1"/>
              <a:t>htpasswd</a:t>
            </a:r>
            <a:endParaRPr lang="en-CH" dirty="0"/>
          </a:p>
          <a:p>
            <a:endParaRPr lang="en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B75126-B294-44F6-8432-EF9CC1BFE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/>
              <a:t>Felix Kubli, Patrick Kaufmann, Marc Scherrer, VSS Testat Collect Clicker, Bäretswil, 06.05.2020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A0712E-B2B3-412D-9FE9-B97438AA7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49BFB747-6F05-4747-9262-C3987495B1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4258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948FE-0093-4DE8-AD0A-48B0A5C5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C31179-ED79-424A-B855-99C6B27D4A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09FDDA-32D9-40A4-91CA-E78B60E6C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/>
              <a:t>Felix Kubli, Patrick Kaufmann, Marc Scherrer, VSS Testat Collect Clicker, Bäretswil, 06.05.2020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D39D9D-6048-4E56-8804-04845FFD8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082E02F1-B8F7-4914-90B5-FD0EC6B085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623187990"/>
      </p:ext>
    </p:extLst>
  </p:cSld>
  <p:clrMapOvr>
    <a:masterClrMapping/>
  </p:clrMapOvr>
</p:sld>
</file>

<file path=ppt/theme/theme1.xml><?xml version="1.0" encoding="utf-8"?>
<a:theme xmlns:a="http://schemas.openxmlformats.org/drawingml/2006/main" name="HSR_Vorlage_16zu9">
  <a:themeElements>
    <a:clrScheme name="HSR-Farben">
      <a:dk1>
        <a:sysClr val="windowText" lastClr="000000"/>
      </a:dk1>
      <a:lt1>
        <a:sysClr val="window" lastClr="FFFFFF"/>
      </a:lt1>
      <a:dk2>
        <a:srgbClr val="0065A3"/>
      </a:dk2>
      <a:lt2>
        <a:srgbClr val="C6C7C8"/>
      </a:lt2>
      <a:accent1>
        <a:srgbClr val="0065A3"/>
      </a:accent1>
      <a:accent2>
        <a:srgbClr val="6E1C50"/>
      </a:accent2>
      <a:accent3>
        <a:srgbClr val="548C86"/>
      </a:accent3>
      <a:accent4>
        <a:srgbClr val="7B6951"/>
      </a:accent4>
      <a:accent5>
        <a:srgbClr val="00738D"/>
      </a:accent5>
      <a:accent6>
        <a:srgbClr val="BABD5D"/>
      </a:accent6>
      <a:hlink>
        <a:srgbClr val="0065A3"/>
      </a:hlink>
      <a:folHlink>
        <a:srgbClr val="6E1C5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285750" indent="-285750">
          <a:buClr>
            <a:schemeClr val="tx2"/>
          </a:buClr>
          <a:buSzPct val="90000"/>
          <a:buFont typeface="Wingdings" pitchFamily="2" charset="2"/>
          <a:buChar char="n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SR_Vorlage 16 zu 9.potx" id="{3972985D-EAFF-4E4C-890C-8598E52F9A14}" vid="{61EF0D23-8B01-4A05-856F-2622CEF8FA5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HSR_Vorlage_16zu9</Template>
  <TotalTime>0</TotalTime>
  <Words>490</Words>
  <Application>Microsoft Office PowerPoint</Application>
  <PresentationFormat>Breitbild</PresentationFormat>
  <Paragraphs>56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HSR_Vorlage_16zu9</vt:lpstr>
      <vt:lpstr>Happyface </vt:lpstr>
      <vt:lpstr>Inhaltsverzeichnis</vt:lpstr>
      <vt:lpstr>Idee</vt:lpstr>
      <vt:lpstr>Architektur</vt:lpstr>
      <vt:lpstr>Technologien</vt:lpstr>
      <vt:lpstr>PowerPoint-Präsentation</vt:lpstr>
    </vt:vector>
  </TitlesOfParts>
  <Company>HSR Technikum Rapperswil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 AN DER HSR</dc:title>
  <dc:creator>HSR</dc:creator>
  <cp:lastModifiedBy>Marc Scherrer</cp:lastModifiedBy>
  <cp:revision>4</cp:revision>
  <cp:lastPrinted>2010-12-20T15:36:07Z</cp:lastPrinted>
  <dcterms:created xsi:type="dcterms:W3CDTF">2014-09-05T09:23:07Z</dcterms:created>
  <dcterms:modified xsi:type="dcterms:W3CDTF">2020-05-06T09:46:01Z</dcterms:modified>
</cp:coreProperties>
</file>