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  <p:sldId id="402" r:id="rId3"/>
    <p:sldId id="526" r:id="rId4"/>
    <p:sldId id="4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9C5B-9762-4E14-8026-E904886A1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C614F-DFF9-4485-AA89-5464EEA2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B12D9-4897-46F0-B351-419B8350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E5BE-4075-47F6-9AAA-339257120F96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24C8A-28BE-4262-90E1-0DEAD540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5B2D7-56F7-4932-AE88-EE47C441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95A6-F41D-4DC1-8C63-AF4BF5BAC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934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82D7-A28D-45A0-A694-1D087286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A1E5A-B14E-4C5E-9E5F-55F77928B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EBA05-6F03-4F05-83C7-C83B41E9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E5BE-4075-47F6-9AAA-339257120F96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370DC-081B-4967-ACFB-4E726899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F0CB-C902-4F7D-B68A-1B9E306C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95A6-F41D-4DC1-8C63-AF4BF5BAC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517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636E1-865D-4892-92C3-6C85F1CE4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9AEE5-AEED-43B7-85C7-5AA496AF9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30E89-203A-4756-B751-AE77D1FA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E5BE-4075-47F6-9AAA-339257120F96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F9DB9-9463-4634-9300-1F6B2AF9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1CFA4-3416-49BB-891C-D143A77D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95A6-F41D-4DC1-8C63-AF4BF5BAC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571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Q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EA Logo.pdf" descr="EA Logo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8491" y="5945782"/>
            <a:ext cx="705139" cy="554039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92168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8E56-A885-4F07-88D8-109B8D4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E0D2-76C2-4309-8F8B-795B155E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FFBD0-DEAC-4727-BA67-9A7C7291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E5BE-4075-47F6-9AAA-339257120F96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5F5A9-9C7F-4843-BECD-ACC91C13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B9409-66C7-42F8-8F6A-30074153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95A6-F41D-4DC1-8C63-AF4BF5BAC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54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3961-B85A-4005-B997-F6E26FC3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A00B7-F6A8-44A6-A2EF-D4E0EC7E8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D9906-DEB7-4C81-B99C-1F74CAA4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E5BE-4075-47F6-9AAA-339257120F96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6ACF7-4160-4D4C-A1A1-DD742A47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F5A21-D6DC-4133-BC2A-4C557AC9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95A6-F41D-4DC1-8C63-AF4BF5BAC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045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1915-0986-43A9-B6DF-AE79C760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0D51-75F1-459E-907A-D09F34594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64ED6-969B-4F84-AB2C-B2B9B293A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DE3D6-330E-4FF1-93B3-7CA7289C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E5BE-4075-47F6-9AAA-339257120F96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01428-A10D-47F1-B212-6A0F4F41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7DFAB-FA06-4DF9-81A9-100A7C54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95A6-F41D-4DC1-8C63-AF4BF5BAC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76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EF44-048D-4E1D-9621-6C6B2B46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BAAA4-8006-4625-9ECA-B4226F40A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FF268-BC52-4204-B2D2-9255F9A92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8A0FF-5B09-4581-90F1-C9E5EDB85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F7A51-CC86-4FA0-B18F-FE38B2FC9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14232-B85F-49FE-808D-7B99E1FA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E5BE-4075-47F6-9AAA-339257120F96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AA052-9206-485B-B80C-340A3942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89695-13B4-4C3E-907A-030BDBE1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95A6-F41D-4DC1-8C63-AF4BF5BAC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932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769D-7D60-4B11-9E25-54680FAC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BD321-7737-4040-A1FB-B61CC30A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E5BE-4075-47F6-9AAA-339257120F96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1CD1A-2504-4650-BC0B-CE127244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C5967-24C3-40E8-B7E1-2FA3A314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95A6-F41D-4DC1-8C63-AF4BF5BAC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496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F6558-DA24-453C-AF05-875A1963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E5BE-4075-47F6-9AAA-339257120F96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DE734-2676-4030-96D6-93A5D108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FA824-1D42-48A9-AABD-F400BF46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95A6-F41D-4DC1-8C63-AF4BF5BAC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431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A719-DBFE-4794-A2CF-F5F27FC4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7CE3-73B6-4AF3-BC2F-EB0B0A44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7A946-76A9-4F4C-BC52-5FF3AB2EF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010F7-DA34-4704-A047-DA8FC953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E5BE-4075-47F6-9AAA-339257120F96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B02CF-44E7-4B4C-8F56-99D6819F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C59E0-E056-4E23-96C5-F433FE57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95A6-F41D-4DC1-8C63-AF4BF5BAC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4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C279-C19E-4BF7-A388-42853FA8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52ED2-23D0-4C17-8B62-DB58EC752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2B943-E6CF-47E5-BCCB-8288E2244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66E5E-0CE9-4A02-8F0C-3D50DFDA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E5BE-4075-47F6-9AAA-339257120F96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6CB32-41DE-4322-8A6E-37C799FF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57A9E-2C7B-4613-BB67-14FCB01B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95A6-F41D-4DC1-8C63-AF4BF5BAC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290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1C3C9-1C2C-4F09-A54C-9CD0762C0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D166D-341C-46A1-B92F-D71868E69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05AC-1FA8-4228-9069-4F59703F1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2E5BE-4075-47F6-9AAA-339257120F96}" type="datetimeFigureOut">
              <a:rPr lang="en-SG" smtClean="0"/>
              <a:t>16/3/2022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4E393-FE82-4B36-9046-A6C80AA7B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D1A57-7AC2-497F-A949-B35952A2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95A6-F41D-4DC1-8C63-AF4BF5BAC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436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CE6DA6-1C78-437A-9640-0892AF3AB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">
            <a:extLst>
              <a:ext uri="{FF2B5EF4-FFF2-40B4-BE49-F238E27FC236}">
                <a16:creationId xmlns:a16="http://schemas.microsoft.com/office/drawing/2014/main" id="{F8ACB410-5C00-482B-9AD0-28304C63B04D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15E2B">
                  <a:alpha val="90000"/>
                </a:srgbClr>
              </a:gs>
              <a:gs pos="64000">
                <a:srgbClr val="00517F">
                  <a:alpha val="91000"/>
                </a:srgbClr>
              </a:gs>
            </a:gsLst>
            <a:path path="shape">
              <a:fillToRect l="50000" t="50000" r="50000" b="50000"/>
            </a:path>
            <a:tileRect/>
          </a:gradFill>
          <a:ln w="12700">
            <a:miter lim="400000"/>
          </a:ln>
        </p:spPr>
        <p:txBody>
          <a:bodyPr lIns="35718" tIns="35718" rIns="35718" bIns="35718" anchor="ctr"/>
          <a:lstStyle/>
          <a:p>
            <a:pPr algn="ctr">
              <a:lnSpc>
                <a:spcPct val="100000"/>
              </a:lnSpc>
              <a:defRPr sz="3200">
                <a:solidFill>
                  <a:srgbClr val="51A8F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endParaRPr sz="1600" dirty="0"/>
          </a:p>
        </p:txBody>
      </p:sp>
      <p:sp>
        <p:nvSpPr>
          <p:cNvPr id="7" name="KEYWORD…">
            <a:extLst>
              <a:ext uri="{FF2B5EF4-FFF2-40B4-BE49-F238E27FC236}">
                <a16:creationId xmlns:a16="http://schemas.microsoft.com/office/drawing/2014/main" id="{87243640-F690-4B38-A81F-97F70EACD216}"/>
              </a:ext>
            </a:extLst>
          </p:cNvPr>
          <p:cNvSpPr txBox="1"/>
          <p:nvPr/>
        </p:nvSpPr>
        <p:spPr>
          <a:xfrm>
            <a:off x="1514157" y="1777106"/>
            <a:ext cx="9163685" cy="3303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8" tIns="35718" rIns="35718" bIns="35718" anchor="ctr">
            <a:spAutoFit/>
          </a:bodyPr>
          <a:lstStyle/>
          <a:p>
            <a:pPr>
              <a:spcAft>
                <a:spcPts val="900"/>
              </a:spcAft>
              <a:defRPr sz="4800" b="1">
                <a:solidFill>
                  <a:srgbClr val="FFFFFF"/>
                </a:solidFill>
              </a:defRPr>
            </a:pPr>
            <a:r>
              <a:rPr lang="en-US" sz="3000" dirty="0">
                <a:latin typeface="Poppins" panose="00000500000000000000" pitchFamily="2" charset="0"/>
                <a:cs typeface="Poppins" panose="00000500000000000000" pitchFamily="2" charset="0"/>
              </a:rPr>
              <a:t>Create your own Empathy Map</a:t>
            </a:r>
          </a:p>
          <a:p>
            <a:pPr marL="571500" indent="-571500">
              <a:spcAft>
                <a:spcPts val="900"/>
              </a:spcAft>
              <a:buFont typeface="+mj-lt"/>
              <a:buAutoNum type="arabicPeriod"/>
              <a:defRPr sz="4800" b="1">
                <a:solidFill>
                  <a:srgbClr val="FFFFFF"/>
                </a:solidFill>
              </a:defRPr>
            </a:pPr>
            <a:r>
              <a:rPr lang="en-US" sz="3000" dirty="0">
                <a:latin typeface="Poppins" panose="00000500000000000000" pitchFamily="2" charset="0"/>
                <a:cs typeface="Poppins" panose="00000500000000000000" pitchFamily="2" charset="0"/>
              </a:rPr>
              <a:t>Go to Miro.com and sign up for an account</a:t>
            </a:r>
          </a:p>
          <a:p>
            <a:pPr marL="571500" indent="-571500">
              <a:spcAft>
                <a:spcPts val="900"/>
              </a:spcAft>
              <a:buFont typeface="+mj-lt"/>
              <a:buAutoNum type="arabicPeriod"/>
              <a:defRPr sz="4800" b="1">
                <a:solidFill>
                  <a:srgbClr val="FFFFFF"/>
                </a:solidFill>
              </a:defRPr>
            </a:pPr>
            <a:r>
              <a:rPr lang="en-US" sz="3000" dirty="0">
                <a:latin typeface="Poppins" panose="00000500000000000000" pitchFamily="2" charset="0"/>
                <a:cs typeface="Poppins" panose="00000500000000000000" pitchFamily="2" charset="0"/>
              </a:rPr>
              <a:t>Use the Template Quick Retrospective </a:t>
            </a:r>
          </a:p>
          <a:p>
            <a:pPr marL="571500" indent="-571500">
              <a:spcAft>
                <a:spcPts val="900"/>
              </a:spcAft>
              <a:buFont typeface="+mj-lt"/>
              <a:buAutoNum type="arabicPeriod"/>
              <a:defRPr sz="4800" b="1">
                <a:solidFill>
                  <a:srgbClr val="FFFFFF"/>
                </a:solidFill>
              </a:defRPr>
            </a:pPr>
            <a:r>
              <a:rPr lang="en-US" sz="3000" dirty="0">
                <a:latin typeface="Poppins" panose="00000500000000000000" pitchFamily="2" charset="0"/>
                <a:cs typeface="Poppins" panose="00000500000000000000" pitchFamily="2" charset="0"/>
              </a:rPr>
              <a:t>Set it up like my </a:t>
            </a:r>
            <a:r>
              <a:rPr lang="en-US" sz="3000" dirty="0" err="1">
                <a:latin typeface="Poppins" panose="00000500000000000000" pitchFamily="2" charset="0"/>
                <a:cs typeface="Poppins" panose="00000500000000000000" pitchFamily="2" charset="0"/>
              </a:rPr>
              <a:t>miro</a:t>
            </a:r>
            <a:r>
              <a:rPr lang="en-US" sz="3000" dirty="0">
                <a:latin typeface="Poppins" panose="00000500000000000000" pitchFamily="2" charset="0"/>
                <a:cs typeface="Poppins" panose="00000500000000000000" pitchFamily="2" charset="0"/>
              </a:rPr>
              <a:t> board</a:t>
            </a:r>
          </a:p>
          <a:p>
            <a:pPr marL="571500" indent="-571500">
              <a:spcAft>
                <a:spcPts val="900"/>
              </a:spcAft>
              <a:buFont typeface="+mj-lt"/>
              <a:buAutoNum type="arabicPeriod"/>
              <a:defRPr sz="4800" b="1">
                <a:solidFill>
                  <a:srgbClr val="FFFFFF"/>
                </a:solidFill>
              </a:defRPr>
            </a:pPr>
            <a:r>
              <a:rPr lang="en-US" sz="3000" dirty="0">
                <a:latin typeface="Poppins" panose="00000500000000000000" pitchFamily="2" charset="0"/>
                <a:cs typeface="Poppins" panose="00000500000000000000" pitchFamily="2" charset="0"/>
              </a:rPr>
              <a:t>Start populating information for each of your user personas earlier </a:t>
            </a:r>
          </a:p>
        </p:txBody>
      </p:sp>
    </p:spTree>
    <p:extLst>
      <p:ext uri="{BB962C8B-B14F-4D97-AF65-F5344CB8AC3E}">
        <p14:creationId xmlns:p14="http://schemas.microsoft.com/office/powerpoint/2010/main" val="4593314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792B2-B3C3-485B-B8C1-DF8992F5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376" y="1386301"/>
            <a:ext cx="8175249" cy="4085399"/>
          </a:xfrm>
          <a:prstGeom prst="rect">
            <a:avLst/>
          </a:prstGeom>
        </p:spPr>
      </p:pic>
      <p:sp>
        <p:nvSpPr>
          <p:cNvPr id="6" name="KEYWORD…">
            <a:extLst>
              <a:ext uri="{FF2B5EF4-FFF2-40B4-BE49-F238E27FC236}">
                <a16:creationId xmlns:a16="http://schemas.microsoft.com/office/drawing/2014/main" id="{84FD0226-CF73-4732-A254-19DED5A06DB2}"/>
              </a:ext>
            </a:extLst>
          </p:cNvPr>
          <p:cNvSpPr txBox="1"/>
          <p:nvPr/>
        </p:nvSpPr>
        <p:spPr>
          <a:xfrm>
            <a:off x="1663163" y="563944"/>
            <a:ext cx="8865673" cy="533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8" tIns="35718" rIns="35718" bIns="35718" anchor="ctr">
            <a:spAutoFit/>
          </a:bodyPr>
          <a:lstStyle/>
          <a:p>
            <a:pPr>
              <a:lnSpc>
                <a:spcPct val="100000"/>
              </a:lnSpc>
              <a:defRPr sz="4800" b="1">
                <a:solidFill>
                  <a:srgbClr val="FFFFFF"/>
                </a:solidFill>
              </a:defRPr>
            </a:pPr>
            <a:r>
              <a:rPr lang="en-US" sz="3000" dirty="0">
                <a:solidFill>
                  <a:srgbClr val="00517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1) Go to Miro.com and sign up for an account</a:t>
            </a:r>
          </a:p>
        </p:txBody>
      </p:sp>
    </p:spTree>
    <p:extLst>
      <p:ext uri="{BB962C8B-B14F-4D97-AF65-F5344CB8AC3E}">
        <p14:creationId xmlns:p14="http://schemas.microsoft.com/office/powerpoint/2010/main" val="41681602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792B2-B3C3-485B-B8C1-DF8992F5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376" y="1386301"/>
            <a:ext cx="8175249" cy="4085399"/>
          </a:xfrm>
          <a:prstGeom prst="rect">
            <a:avLst/>
          </a:prstGeom>
        </p:spPr>
      </p:pic>
      <p:sp>
        <p:nvSpPr>
          <p:cNvPr id="6" name="KEYWORD…">
            <a:extLst>
              <a:ext uri="{FF2B5EF4-FFF2-40B4-BE49-F238E27FC236}">
                <a16:creationId xmlns:a16="http://schemas.microsoft.com/office/drawing/2014/main" id="{84FD0226-CF73-4732-A254-19DED5A06DB2}"/>
              </a:ext>
            </a:extLst>
          </p:cNvPr>
          <p:cNvSpPr txBox="1"/>
          <p:nvPr/>
        </p:nvSpPr>
        <p:spPr>
          <a:xfrm>
            <a:off x="697832" y="684260"/>
            <a:ext cx="10804358" cy="533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8" tIns="35718" rIns="35718" bIns="35718" anchor="ctr">
            <a:spAutoFit/>
          </a:bodyPr>
          <a:lstStyle/>
          <a:p>
            <a:pPr>
              <a:lnSpc>
                <a:spcPct val="100000"/>
              </a:lnSpc>
              <a:defRPr sz="4800" b="1">
                <a:solidFill>
                  <a:srgbClr val="FFFFFF"/>
                </a:solidFill>
              </a:defRPr>
            </a:pPr>
            <a:r>
              <a:rPr lang="en-US" sz="3000" dirty="0">
                <a:solidFill>
                  <a:srgbClr val="00517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2) From your Dashboard, select Quick Retrospective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7BF294-AB57-45D7-BE59-784168F74BD7}"/>
              </a:ext>
            </a:extLst>
          </p:cNvPr>
          <p:cNvSpPr/>
          <p:nvPr/>
        </p:nvSpPr>
        <p:spPr>
          <a:xfrm>
            <a:off x="5847348" y="2435279"/>
            <a:ext cx="890337" cy="230832"/>
          </a:xfrm>
          <a:prstGeom prst="rect">
            <a:avLst/>
          </a:prstGeom>
          <a:noFill/>
          <a:ln w="57150" cap="flat">
            <a:solidFill>
              <a:srgbClr val="E15E2B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412750" hangingPunct="0"/>
            <a:endParaRPr lang="en-SG" sz="1500" b="1">
              <a:solidFill>
                <a:srgbClr val="000000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D9AF25-230A-4A04-9C4B-6E066D01AF70}"/>
              </a:ext>
            </a:extLst>
          </p:cNvPr>
          <p:cNvCxnSpPr/>
          <p:nvPr/>
        </p:nvCxnSpPr>
        <p:spPr>
          <a:xfrm flipH="1" flipV="1">
            <a:off x="6737684" y="2971800"/>
            <a:ext cx="926432" cy="745958"/>
          </a:xfrm>
          <a:prstGeom prst="straightConnector1">
            <a:avLst/>
          </a:prstGeom>
          <a:noFill/>
          <a:ln w="57150" cap="flat">
            <a:solidFill>
              <a:srgbClr val="E15E2B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972564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EYWORD…">
            <a:extLst>
              <a:ext uri="{FF2B5EF4-FFF2-40B4-BE49-F238E27FC236}">
                <a16:creationId xmlns:a16="http://schemas.microsoft.com/office/drawing/2014/main" id="{84FD0226-CF73-4732-A254-19DED5A06DB2}"/>
              </a:ext>
            </a:extLst>
          </p:cNvPr>
          <p:cNvSpPr txBox="1"/>
          <p:nvPr/>
        </p:nvSpPr>
        <p:spPr>
          <a:xfrm>
            <a:off x="1663163" y="563944"/>
            <a:ext cx="8865673" cy="533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8" tIns="35718" rIns="35718" bIns="35718" anchor="ctr">
            <a:spAutoFit/>
          </a:bodyPr>
          <a:lstStyle/>
          <a:p>
            <a:pPr>
              <a:lnSpc>
                <a:spcPct val="100000"/>
              </a:lnSpc>
              <a:defRPr sz="4800" b="1">
                <a:solidFill>
                  <a:srgbClr val="FFFFFF"/>
                </a:solidFill>
              </a:defRPr>
            </a:pPr>
            <a:r>
              <a:rPr lang="en-US" sz="3000" dirty="0">
                <a:solidFill>
                  <a:srgbClr val="00517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3) Set it up like my Miro 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A7C991-9438-450C-A0A3-D1B6E37A3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57" y="2076742"/>
            <a:ext cx="6410455" cy="3419204"/>
          </a:xfrm>
          <a:prstGeom prst="rect">
            <a:avLst/>
          </a:prstGeom>
        </p:spPr>
      </p:pic>
      <p:sp>
        <p:nvSpPr>
          <p:cNvPr id="8" name="KEYWORD…">
            <a:extLst>
              <a:ext uri="{FF2B5EF4-FFF2-40B4-BE49-F238E27FC236}">
                <a16:creationId xmlns:a16="http://schemas.microsoft.com/office/drawing/2014/main" id="{CAD6A282-DA23-4E01-85F6-D764F8E6BB11}"/>
              </a:ext>
            </a:extLst>
          </p:cNvPr>
          <p:cNvSpPr txBox="1"/>
          <p:nvPr/>
        </p:nvSpPr>
        <p:spPr>
          <a:xfrm>
            <a:off x="7193280" y="1767742"/>
            <a:ext cx="4297681" cy="3996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8" tIns="35718" rIns="35718" bIns="35718" anchor="ctr">
            <a:spAutoFit/>
          </a:bodyPr>
          <a:lstStyle/>
          <a:p>
            <a:pPr marL="457200" indent="-457200">
              <a:spcAft>
                <a:spcPts val="900"/>
              </a:spcAft>
              <a:buFont typeface="+mj-lt"/>
              <a:buAutoNum type="alphaLcParenR"/>
              <a:defRPr sz="4800" b="1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rgbClr val="00517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 will need to rename each of the 4 boxes – Says, Thinks, Does, Feels</a:t>
            </a:r>
          </a:p>
          <a:p>
            <a:pPr marL="457200" indent="-457200">
              <a:spcAft>
                <a:spcPts val="900"/>
              </a:spcAft>
              <a:buFont typeface="+mj-lt"/>
              <a:buAutoNum type="alphaLcParenR"/>
              <a:defRPr sz="4800" b="1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rgbClr val="00517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Add a picture in the middle of your user persona</a:t>
            </a:r>
          </a:p>
          <a:p>
            <a:pPr marL="457200" indent="-457200">
              <a:spcAft>
                <a:spcPts val="900"/>
              </a:spcAft>
              <a:buFont typeface="+mj-lt"/>
              <a:buAutoNum type="alphaLcParenR"/>
              <a:defRPr sz="4800" b="1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rgbClr val="00517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Start filling in the each box by adding sticky notes!</a:t>
            </a:r>
          </a:p>
        </p:txBody>
      </p:sp>
    </p:spTree>
    <p:extLst>
      <p:ext uri="{BB962C8B-B14F-4D97-AF65-F5344CB8AC3E}">
        <p14:creationId xmlns:p14="http://schemas.microsoft.com/office/powerpoint/2010/main" val="12301382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Avenir Next Demi Bold</vt:lpstr>
      <vt:lpstr>Avenir Next Regular</vt:lpstr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Jeremiah Lim</dc:creator>
  <cp:lastModifiedBy>Jeremiah Lim</cp:lastModifiedBy>
  <cp:revision>1</cp:revision>
  <dcterms:created xsi:type="dcterms:W3CDTF">2022-03-16T14:37:10Z</dcterms:created>
  <dcterms:modified xsi:type="dcterms:W3CDTF">2022-03-16T14:37:23Z</dcterms:modified>
</cp:coreProperties>
</file>