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  <p:sldId id="472" r:id="rId3"/>
    <p:sldId id="473" r:id="rId4"/>
    <p:sldId id="4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48D7-5AF6-4DD6-BE75-2225BEB94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DA1A-4D4E-4178-9DC3-4C17DD3A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4B35-4DB8-4AB9-A802-6EF2480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063B-F267-4B51-9E42-34E452C0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8E53-8B7E-4483-BA01-D4ED73DB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73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705E-9EAB-46ED-A0A2-5119703E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6D06-949C-46B0-BCC5-3D35BC355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4DBB-383B-4D8A-A06A-FF188564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9A91-08E2-446A-93F2-A9EB37D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F7761-3A71-448A-8296-A83DF9AF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2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CD70F-9C5E-4FD1-8509-A8DB04818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B1916-C447-47EF-9EA6-28C568502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AE4D-F247-4747-9A64-F04D54EE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6FA1-A577-40C9-992A-358B6020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446A-A274-4335-B6E9-28C64BB1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9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Q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EA Logo.pdf" descr="EA Logo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8491" y="5945782"/>
            <a:ext cx="705139" cy="55403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3399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6A8C-55B2-4677-BE1D-27654BEA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92C6-1C09-4D8A-A734-C8E263AE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7B59-09B2-4A07-9F1A-8430E2FC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4874-FCB5-4F22-A72C-CDDDB8A3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E4DF-5491-4A8E-A514-1EBFD5D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0AE4-CDEE-414E-BEB5-A5D8BBD9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B00B-9220-4532-AA14-419EAD60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9581-684C-4E3E-B178-590B307E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FFD6-C281-4ECB-80B5-E21298B4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B8FF-590A-49DF-81CF-AD718A4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7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C393-5E88-479F-880B-4E947E4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DDA8-B628-47C0-B66B-325DCDD91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C145-94C1-4FEB-AB79-B07DDCEC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79EC-1B62-4456-8930-408A5D68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E2633-7238-4B67-AAAB-1F30EC6E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C6B3-B2AA-467F-8047-AC35D414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14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4D88-B685-4861-9D39-B95EE11A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1497-72B9-45F0-A889-A79A2F43D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BEA-58C1-4FA4-9B11-0E7FA99D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63316-70AB-4DAB-9777-B20BF698B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D94C5-34CF-48F3-B6FB-386C78845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C9586-ACDC-4541-A546-944084D7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F603B-A14A-4737-9D2C-E8AD05D5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3DFC8-0D56-41E0-AA3E-0D4B376D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1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D692-11DE-41F4-8A8B-22869646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E9C8D-E680-4A52-84A1-3AB19774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E52B-E7E8-481C-A432-51B6B046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E1DCB-57F0-434B-A329-9595E1C0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3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04F17-AE62-49AD-8E7F-0EFA1267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BC9D3-BFA9-48CB-BB23-8211F15C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42A2-B4C3-4CE5-8CBF-20D0C61C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53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E46-C620-433C-82BD-4F6224E0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C121-EF84-480E-99FD-1DB509C4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C4DDA-ED65-4233-811B-141DA095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8894-5F78-44CC-A8ED-6E5B2C8B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378A-1D7B-422F-BB10-434D3B11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508A-B4F9-49BE-B5E4-D2F4E30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983E-E39E-46F9-860A-BEAB34D6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88CE-682D-44E8-95A5-FE4E7EAD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5A0D-C585-4923-9617-F29FA445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0787-7326-4989-B4E2-E0C057F6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8B77D-34A7-4ACA-84D8-67D95431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A272-7635-44E9-8EF2-F4C5E1BF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76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531D9-F6FE-4580-AB06-69403441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71BD-E233-45A2-A0CC-1A397B37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29FA-F0D5-4396-AE92-C71A55FEF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B517-9BA6-4D6E-9C4F-E41872C774E8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3F5D-7A6A-4E19-AE7D-E111D6C44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3CF1-A2EF-4A53-89D9-D8360DC38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3AA5C-68A2-462C-93A5-012A05A58F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02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E6DA6-1C78-437A-9640-0892AF3A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F8ACB410-5C00-482B-9AD0-28304C63B04D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15E2B">
                  <a:alpha val="90000"/>
                </a:srgbClr>
              </a:gs>
              <a:gs pos="64000">
                <a:srgbClr val="00517F">
                  <a:alpha val="91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defRPr sz="3200">
                <a:solidFill>
                  <a:srgbClr val="51A8F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endParaRPr sz="1600" dirty="0"/>
          </a:p>
        </p:txBody>
      </p:sp>
      <p:sp>
        <p:nvSpPr>
          <p:cNvPr id="7" name="KEYWORD…">
            <a:extLst>
              <a:ext uri="{FF2B5EF4-FFF2-40B4-BE49-F238E27FC236}">
                <a16:creationId xmlns:a16="http://schemas.microsoft.com/office/drawing/2014/main" id="{87243640-F690-4B38-A81F-97F70EACD216}"/>
              </a:ext>
            </a:extLst>
          </p:cNvPr>
          <p:cNvSpPr txBox="1"/>
          <p:nvPr/>
        </p:nvSpPr>
        <p:spPr>
          <a:xfrm>
            <a:off x="1514157" y="1315442"/>
            <a:ext cx="9163685" cy="422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spcAft>
                <a:spcPts val="9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Create your own Customer Journey Map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Go back to Miro.com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Use the Customer Journey Map template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Think of 1 Key Process that each of your personas go through to make a purchase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Identify the various opportunities at each touchpoint and share with us what you plan to do with them</a:t>
            </a:r>
          </a:p>
        </p:txBody>
      </p:sp>
    </p:spTree>
    <p:extLst>
      <p:ext uri="{BB962C8B-B14F-4D97-AF65-F5344CB8AC3E}">
        <p14:creationId xmlns:p14="http://schemas.microsoft.com/office/powerpoint/2010/main" val="14420835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792B2-B3C3-485B-B8C1-DF8992F5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6" y="1386301"/>
            <a:ext cx="8175249" cy="4085399"/>
          </a:xfrm>
          <a:prstGeom prst="rect">
            <a:avLst/>
          </a:prstGeom>
        </p:spPr>
      </p:pic>
      <p:sp>
        <p:nvSpPr>
          <p:cNvPr id="6" name="KEYWORD…">
            <a:extLst>
              <a:ext uri="{FF2B5EF4-FFF2-40B4-BE49-F238E27FC236}">
                <a16:creationId xmlns:a16="http://schemas.microsoft.com/office/drawing/2014/main" id="{84FD0226-CF73-4732-A254-19DED5A06DB2}"/>
              </a:ext>
            </a:extLst>
          </p:cNvPr>
          <p:cNvSpPr txBox="1"/>
          <p:nvPr/>
        </p:nvSpPr>
        <p:spPr>
          <a:xfrm>
            <a:off x="697832" y="684260"/>
            <a:ext cx="10804358" cy="53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lnSpc>
                <a:spcPct val="100000"/>
              </a:lnSpc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2) From your Dashboard, select Show all Templates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BF294-AB57-45D7-BE59-784168F74BD7}"/>
              </a:ext>
            </a:extLst>
          </p:cNvPr>
          <p:cNvSpPr/>
          <p:nvPr/>
        </p:nvSpPr>
        <p:spPr>
          <a:xfrm>
            <a:off x="9184908" y="2435279"/>
            <a:ext cx="890337" cy="230832"/>
          </a:xfrm>
          <a:prstGeom prst="rect">
            <a:avLst/>
          </a:prstGeom>
          <a:noFill/>
          <a:ln w="57150" cap="flat">
            <a:solidFill>
              <a:srgbClr val="E15E2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SG" sz="1500" b="1">
              <a:solidFill>
                <a:srgbClr val="000000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9AF25-230A-4A04-9C4B-6E066D01AF70}"/>
              </a:ext>
            </a:extLst>
          </p:cNvPr>
          <p:cNvCxnSpPr/>
          <p:nvPr/>
        </p:nvCxnSpPr>
        <p:spPr>
          <a:xfrm flipH="1" flipV="1">
            <a:off x="9774598" y="2971800"/>
            <a:ext cx="926432" cy="745958"/>
          </a:xfrm>
          <a:prstGeom prst="straightConnector1">
            <a:avLst/>
          </a:prstGeom>
          <a:noFill/>
          <a:ln w="57150" cap="flat">
            <a:solidFill>
              <a:srgbClr val="E15E2B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86089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CFFCCE-8404-4CA5-96CE-B75997AF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70" y="1529389"/>
            <a:ext cx="9144000" cy="4376738"/>
          </a:xfrm>
          <a:prstGeom prst="rect">
            <a:avLst/>
          </a:prstGeom>
        </p:spPr>
      </p:pic>
      <p:sp>
        <p:nvSpPr>
          <p:cNvPr id="6" name="KEYWORD…">
            <a:extLst>
              <a:ext uri="{FF2B5EF4-FFF2-40B4-BE49-F238E27FC236}">
                <a16:creationId xmlns:a16="http://schemas.microsoft.com/office/drawing/2014/main" id="{84FD0226-CF73-4732-A254-19DED5A06DB2}"/>
              </a:ext>
            </a:extLst>
          </p:cNvPr>
          <p:cNvSpPr txBox="1"/>
          <p:nvPr/>
        </p:nvSpPr>
        <p:spPr>
          <a:xfrm>
            <a:off x="697832" y="684260"/>
            <a:ext cx="10804358" cy="53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lnSpc>
                <a:spcPct val="100000"/>
              </a:lnSpc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2) Enter Customer Journey Map into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BF294-AB57-45D7-BE59-784168F74BD7}"/>
              </a:ext>
            </a:extLst>
          </p:cNvPr>
          <p:cNvSpPr/>
          <p:nvPr/>
        </p:nvSpPr>
        <p:spPr>
          <a:xfrm>
            <a:off x="4480561" y="1947599"/>
            <a:ext cx="3063240" cy="230832"/>
          </a:xfrm>
          <a:prstGeom prst="rect">
            <a:avLst/>
          </a:prstGeom>
          <a:noFill/>
          <a:ln w="57150" cap="flat">
            <a:solidFill>
              <a:srgbClr val="E15E2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SG" sz="1500" b="1">
              <a:solidFill>
                <a:srgbClr val="000000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9AF25-230A-4A04-9C4B-6E066D01AF70}"/>
              </a:ext>
            </a:extLst>
          </p:cNvPr>
          <p:cNvCxnSpPr/>
          <p:nvPr/>
        </p:nvCxnSpPr>
        <p:spPr>
          <a:xfrm flipH="1" flipV="1">
            <a:off x="7543800" y="2063015"/>
            <a:ext cx="926432" cy="745958"/>
          </a:xfrm>
          <a:prstGeom prst="straightConnector1">
            <a:avLst/>
          </a:prstGeom>
          <a:noFill/>
          <a:ln w="57150" cap="flat">
            <a:solidFill>
              <a:srgbClr val="E15E2B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527464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055B1-ED32-4655-86B9-86DDF857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0631"/>
            <a:ext cx="9144000" cy="4376738"/>
          </a:xfrm>
          <a:prstGeom prst="rect">
            <a:avLst/>
          </a:prstGeom>
        </p:spPr>
      </p:pic>
      <p:sp>
        <p:nvSpPr>
          <p:cNvPr id="6" name="KEYWORD…">
            <a:extLst>
              <a:ext uri="{FF2B5EF4-FFF2-40B4-BE49-F238E27FC236}">
                <a16:creationId xmlns:a16="http://schemas.microsoft.com/office/drawing/2014/main" id="{84FD0226-CF73-4732-A254-19DED5A06DB2}"/>
              </a:ext>
            </a:extLst>
          </p:cNvPr>
          <p:cNvSpPr txBox="1"/>
          <p:nvPr/>
        </p:nvSpPr>
        <p:spPr>
          <a:xfrm>
            <a:off x="697832" y="684260"/>
            <a:ext cx="10804358" cy="53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lnSpc>
                <a:spcPct val="100000"/>
              </a:lnSpc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Click on the Customer Journey Map Template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BF294-AB57-45D7-BE59-784168F74BD7}"/>
              </a:ext>
            </a:extLst>
          </p:cNvPr>
          <p:cNvSpPr/>
          <p:nvPr/>
        </p:nvSpPr>
        <p:spPr>
          <a:xfrm>
            <a:off x="4564381" y="3121881"/>
            <a:ext cx="1638300" cy="230832"/>
          </a:xfrm>
          <a:prstGeom prst="rect">
            <a:avLst/>
          </a:prstGeom>
          <a:noFill/>
          <a:ln w="57150" cap="flat">
            <a:solidFill>
              <a:srgbClr val="E15E2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SG" sz="1500" b="1">
              <a:solidFill>
                <a:srgbClr val="000000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9AF25-230A-4A04-9C4B-6E066D01AF70}"/>
              </a:ext>
            </a:extLst>
          </p:cNvPr>
          <p:cNvCxnSpPr/>
          <p:nvPr/>
        </p:nvCxnSpPr>
        <p:spPr>
          <a:xfrm flipH="1" flipV="1">
            <a:off x="6202681" y="3262162"/>
            <a:ext cx="926432" cy="745958"/>
          </a:xfrm>
          <a:prstGeom prst="straightConnector1">
            <a:avLst/>
          </a:prstGeom>
          <a:noFill/>
          <a:ln w="57150" cap="flat">
            <a:solidFill>
              <a:srgbClr val="E15E2B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5962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Avenir Next Demi Bold</vt:lpstr>
      <vt:lpstr>Avenir Next Regular</vt:lpstr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Lim</dc:creator>
  <cp:lastModifiedBy>Jeremiah Lim</cp:lastModifiedBy>
  <cp:revision>1</cp:revision>
  <dcterms:created xsi:type="dcterms:W3CDTF">2022-03-16T14:37:47Z</dcterms:created>
  <dcterms:modified xsi:type="dcterms:W3CDTF">2022-03-16T14:38:24Z</dcterms:modified>
</cp:coreProperties>
</file>