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2B2B2B"/>
    <a:srgbClr val="E15E2B"/>
    <a:srgbClr val="00517F"/>
    <a:srgbClr val="10162F"/>
    <a:srgbClr val="008FDE"/>
    <a:srgbClr val="0037A4"/>
    <a:srgbClr val="000000"/>
    <a:srgbClr val="FFFFFF"/>
    <a:srgbClr val="47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71968" autoAdjust="0"/>
  </p:normalViewPr>
  <p:slideViewPr>
    <p:cSldViewPr snapToGrid="0">
      <p:cViewPr varScale="1">
        <p:scale>
          <a:sx n="59" d="100"/>
          <a:sy n="59" d="100"/>
        </p:scale>
        <p:origin x="21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EQ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1192" y="13081000"/>
            <a:ext cx="488916" cy="471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730572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>
            <a:spLocks noGrp="1"/>
          </p:cNvSpPr>
          <p:nvPr>
            <p:ph type="title"/>
          </p:nvPr>
        </p:nvSpPr>
        <p:spPr>
          <a:xfrm>
            <a:off x="3548062" y="2875358"/>
            <a:ext cx="17287877" cy="4554142"/>
          </a:xfrm>
          <a:prstGeom prst="rect">
            <a:avLst/>
          </a:prstGeom>
        </p:spPr>
        <p:txBody>
          <a:bodyPr lIns="71436" tIns="71436" rIns="71436" bIns="71436" anchor="b"/>
          <a:lstStyle>
            <a:lvl1pPr defTabSz="584200">
              <a:defRPr sz="1000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48062" y="7411639"/>
            <a:ext cx="17287877" cy="1821658"/>
          </a:xfrm>
          <a:prstGeom prst="rect">
            <a:avLst/>
          </a:prstGeom>
        </p:spPr>
        <p:txBody>
          <a:bodyPr lIns="71436" tIns="71436" rIns="71436" bIns="71436" anchor="t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3" y="13037343"/>
            <a:ext cx="460375" cy="4984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earch Engine Optimization (SEO) Training Course"/>
          <p:cNvSpPr txBox="1"/>
          <p:nvPr/>
        </p:nvSpPr>
        <p:spPr>
          <a:xfrm>
            <a:off x="18054731" y="12694047"/>
            <a:ext cx="5943997" cy="44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 algn="r" defTabSz="584200">
              <a:defRPr sz="2000" b="0">
                <a:solidFill>
                  <a:srgbClr val="53585F">
                    <a:alpha val="50000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Search Engine Optimization (SEO) Training Course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B3B7-30F9-BA92-D39F-D0896CA6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58D0-83B7-06DA-982C-996CB36F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561C-7B0E-1A34-DB53-18AC2690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44E1-6316-4BCF-AC50-84395CE499E2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26BF-F0EC-1330-79ED-CC62ABC9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F06A-DA09-A62A-5A13-D0E5793A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41192" y="13081000"/>
            <a:ext cx="488916" cy="471924"/>
          </a:xfrm>
        </p:spPr>
        <p:txBody>
          <a:bodyPr/>
          <a:lstStyle/>
          <a:p>
            <a:fld id="{3802D7D9-0A47-4DF2-827E-7AD68CF2AE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40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 algn="l" defTabSz="584200">
              <a:defRPr sz="5600" b="1">
                <a:solidFill>
                  <a:srgbClr val="F66E4C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1pPr>
            <a:lvl2pPr marL="11176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2pPr>
            <a:lvl3pPr marL="16764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3pPr>
            <a:lvl4pPr marL="22352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4pPr>
            <a:lvl5pPr marL="2794000" indent="-558800">
              <a:lnSpc>
                <a:spcPct val="100000"/>
              </a:lnSpc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+mn-lt"/>
                <a:ea typeface="+mn-ea"/>
                <a:cs typeface="+mn-cs"/>
                <a:sym typeface="Helvetica Neue"/>
              </a:defRPr>
            </a:lvl1pPr>
            <a:lvl2pPr marL="1025769" indent="-390769" algn="ctr">
              <a:lnSpc>
                <a:spcPct val="100000"/>
              </a:lnSpc>
              <a:spcBef>
                <a:spcPts val="0"/>
              </a:spcBef>
              <a:defRPr sz="3200" i="1">
                <a:latin typeface="+mn-lt"/>
                <a:ea typeface="+mn-ea"/>
                <a:cs typeface="+mn-cs"/>
                <a:sym typeface="Helvetica Neue"/>
              </a:defRPr>
            </a:lvl2pPr>
            <a:lvl3pPr marL="1660769" indent="-390769" algn="ctr">
              <a:lnSpc>
                <a:spcPct val="100000"/>
              </a:lnSpc>
              <a:spcBef>
                <a:spcPts val="0"/>
              </a:spcBef>
              <a:defRPr sz="3200" i="1">
                <a:latin typeface="+mn-lt"/>
                <a:ea typeface="+mn-ea"/>
                <a:cs typeface="+mn-cs"/>
                <a:sym typeface="Helvetica Neue"/>
              </a:defRPr>
            </a:lvl3pPr>
            <a:lvl4pPr marL="2295769" indent="-390769" algn="ctr">
              <a:lnSpc>
                <a:spcPct val="100000"/>
              </a:lnSpc>
              <a:spcBef>
                <a:spcPts val="0"/>
              </a:spcBef>
              <a:defRPr sz="3200" i="1">
                <a:latin typeface="+mn-lt"/>
                <a:ea typeface="+mn-ea"/>
                <a:cs typeface="+mn-cs"/>
                <a:sym typeface="Helvetica Neue"/>
              </a:defRPr>
            </a:lvl4pPr>
            <a:lvl5pPr marL="2930769" indent="-390769" algn="ctr">
              <a:lnSpc>
                <a:spcPct val="100000"/>
              </a:lnSpc>
              <a:spcBef>
                <a:spcPts val="0"/>
              </a:spcBef>
              <a:defRPr sz="3200" i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5" r:id="rId11"/>
    <p:sldLayoutId id="2147483663" r:id="rId12"/>
    <p:sldLayoutId id="2147483670" r:id="rId13"/>
    <p:sldLayoutId id="2147483672" r:id="rId14"/>
    <p:sldLayoutId id="2147483673" r:id="rId15"/>
    <p:sldLayoutId id="2147483674" r:id="rId16"/>
    <p:sldLayoutId id="2147483676" r:id="rId17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54000" marR="0" indent="-25400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899582" marR="0" indent="-264582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534582" marR="0" indent="-264582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169583" marR="0" indent="-264583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804583" marR="0" indent="-264583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419230" marR="0" indent="-24423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054230" marR="0" indent="-24423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4689230" marR="0" indent="-24423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5324230" marR="0" indent="-244230" algn="l" defTabSz="825500" rtl="0" latinLnBrk="0">
        <a:lnSpc>
          <a:spcPct val="12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AAF6A-CA35-0C63-69FE-74677A8F24DD}"/>
              </a:ext>
            </a:extLst>
          </p:cNvPr>
          <p:cNvGrpSpPr/>
          <p:nvPr/>
        </p:nvGrpSpPr>
        <p:grpSpPr>
          <a:xfrm>
            <a:off x="4" y="13"/>
            <a:ext cx="24384000" cy="13718666"/>
            <a:chOff x="4" y="13"/>
            <a:chExt cx="24384000" cy="137186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8946FE2-442E-9B10-C52A-6A9DD0E2A5F5}"/>
                </a:ext>
              </a:extLst>
            </p:cNvPr>
            <p:cNvGrpSpPr/>
            <p:nvPr/>
          </p:nvGrpSpPr>
          <p:grpSpPr>
            <a:xfrm>
              <a:off x="4" y="13"/>
              <a:ext cx="24384000" cy="13718666"/>
              <a:chOff x="4" y="13"/>
              <a:chExt cx="24384000" cy="1371866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30E5815-7E99-2D8F-0B9D-F8A2FCF7A3EE}"/>
                  </a:ext>
                </a:extLst>
              </p:cNvPr>
              <p:cNvGrpSpPr/>
              <p:nvPr/>
            </p:nvGrpSpPr>
            <p:grpSpPr>
              <a:xfrm>
                <a:off x="4" y="13"/>
                <a:ext cx="24384000" cy="13718666"/>
                <a:chOff x="1" y="0"/>
                <a:chExt cx="12192000" cy="685933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05299CE-A311-6EB5-76C3-D2E3C5C82924}"/>
                    </a:ext>
                  </a:extLst>
                </p:cNvPr>
                <p:cNvGrpSpPr/>
                <p:nvPr/>
              </p:nvGrpSpPr>
              <p:grpSpPr>
                <a:xfrm>
                  <a:off x="1" y="0"/>
                  <a:ext cx="12192000" cy="6859333"/>
                  <a:chOff x="1" y="0"/>
                  <a:chExt cx="12192000" cy="6859333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2CAF87A3-BC7E-CF93-84E9-CAC9B3FC1B8A}"/>
                      </a:ext>
                    </a:extLst>
                  </p:cNvPr>
                  <p:cNvGrpSpPr/>
                  <p:nvPr/>
                </p:nvGrpSpPr>
                <p:grpSpPr>
                  <a:xfrm>
                    <a:off x="1" y="0"/>
                    <a:ext cx="12192000" cy="6859333"/>
                    <a:chOff x="1" y="0"/>
                    <a:chExt cx="12192000" cy="6859333"/>
                  </a:xfrm>
                </p:grpSpPr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86D73A01-6D0E-AFC6-556C-AA5B621ED9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" y="0"/>
                      <a:ext cx="12192000" cy="6859333"/>
                      <a:chOff x="1" y="0"/>
                      <a:chExt cx="12192000" cy="6859333"/>
                    </a:xfrm>
                  </p:grpSpPr>
                  <p:pic>
                    <p:nvPicPr>
                      <p:cNvPr id="4" name="Picture 3">
                        <a:extLst>
                          <a:ext uri="{FF2B5EF4-FFF2-40B4-BE49-F238E27FC236}">
                            <a16:creationId xmlns:a16="http://schemas.microsoft.com/office/drawing/2014/main" id="{9E75EADD-7D87-CA6D-0FD3-C42A85EC45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2192000" cy="6859333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A9AA6A67-10E4-18B9-E4FA-FFCEA8E575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2480" y="929640"/>
                        <a:ext cx="7018020" cy="7924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3602"/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2D62C454-8231-9877-B34A-75619EB4DE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2480" y="2300823"/>
                        <a:ext cx="7018020" cy="9529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3602"/>
                      </a:p>
                    </p:txBody>
                  </p:sp>
                </p:grp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2FF10475-0B21-F32A-07E9-75749EC03B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2520" y="5791202"/>
                      <a:ext cx="1805940" cy="731518"/>
                    </a:xfrm>
                    <a:prstGeom prst="rect">
                      <a:avLst/>
                    </a:prstGeom>
                    <a:solidFill>
                      <a:srgbClr val="2B2B2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3602"/>
                    </a:p>
                  </p:txBody>
                </p: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BB490429-D385-D77B-2AA4-D4C67F757652}"/>
                      </a:ext>
                    </a:extLst>
                  </p:cNvPr>
                  <p:cNvSpPr/>
                  <p:nvPr/>
                </p:nvSpPr>
                <p:spPr>
                  <a:xfrm>
                    <a:off x="255270" y="4065150"/>
                    <a:ext cx="3661410" cy="964049"/>
                  </a:xfrm>
                  <a:prstGeom prst="rect">
                    <a:avLst/>
                  </a:prstGeom>
                  <a:solidFill>
                    <a:srgbClr val="2B2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3602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B4577C7D-EDF9-7F1F-46EE-AC837E1D7482}"/>
                      </a:ext>
                    </a:extLst>
                  </p:cNvPr>
                  <p:cNvSpPr/>
                  <p:nvPr/>
                </p:nvSpPr>
                <p:spPr>
                  <a:xfrm>
                    <a:off x="255270" y="2846618"/>
                    <a:ext cx="3661410" cy="964049"/>
                  </a:xfrm>
                  <a:prstGeom prst="rect">
                    <a:avLst/>
                  </a:prstGeom>
                  <a:solidFill>
                    <a:srgbClr val="2B2B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3602"/>
                  </a:p>
                </p:txBody>
              </p:sp>
            </p:grp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004D073-EB19-7435-CF9B-2C9D57CF21F5}"/>
                    </a:ext>
                  </a:extLst>
                </p:cNvPr>
                <p:cNvSpPr/>
                <p:nvPr/>
              </p:nvSpPr>
              <p:spPr>
                <a:xfrm>
                  <a:off x="4594860" y="3573780"/>
                  <a:ext cx="7155180" cy="1478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3602"/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874BF0-1B72-011A-413F-B6717D118F3E}"/>
                  </a:ext>
                </a:extLst>
              </p:cNvPr>
              <p:cNvSpPr/>
              <p:nvPr/>
            </p:nvSpPr>
            <p:spPr>
              <a:xfrm>
                <a:off x="1355271" y="555171"/>
                <a:ext cx="5470072" cy="5236036"/>
              </a:xfrm>
              <a:prstGeom prst="rect">
                <a:avLst/>
              </a:prstGeom>
              <a:solidFill>
                <a:srgbClr val="2B2B2B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G" sz="30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venir Next Regular"/>
                  <a:ea typeface="Avenir Next Regular"/>
                  <a:cs typeface="Avenir Next Regular"/>
                  <a:sym typeface="Avenir Next Regular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BA7120-50F1-AFC5-6568-D8217D73E53E}"/>
                </a:ext>
              </a:extLst>
            </p:cNvPr>
            <p:cNvSpPr/>
            <p:nvPr/>
          </p:nvSpPr>
          <p:spPr>
            <a:xfrm>
              <a:off x="9189722" y="11582417"/>
              <a:ext cx="7808321" cy="1217219"/>
            </a:xfrm>
            <a:prstGeom prst="rect">
              <a:avLst/>
            </a:prstGeom>
            <a:solidFill>
              <a:srgbClr val="F9F9F9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G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77AC35-D8D4-308C-6388-1AD25A4ADE9E}"/>
              </a:ext>
            </a:extLst>
          </p:cNvPr>
          <p:cNvSpPr txBox="1"/>
          <p:nvPr/>
        </p:nvSpPr>
        <p:spPr>
          <a:xfrm>
            <a:off x="944883" y="5791207"/>
            <a:ext cx="6065522" cy="1077218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604FD-61FE-9CEA-8EC3-8F45CB2DB1A7}"/>
              </a:ext>
            </a:extLst>
          </p:cNvPr>
          <p:cNvSpPr txBox="1"/>
          <p:nvPr/>
        </p:nvSpPr>
        <p:spPr>
          <a:xfrm>
            <a:off x="2225042" y="6960755"/>
            <a:ext cx="3794760" cy="646652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n-SG" sz="3602" dirty="0">
                <a:solidFill>
                  <a:schemeClr val="bg1"/>
                </a:solidFill>
              </a:rPr>
              <a:t>Occupation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57B6F-C35A-C024-D3B7-E436023D74DC}"/>
              </a:ext>
            </a:extLst>
          </p:cNvPr>
          <p:cNvSpPr txBox="1"/>
          <p:nvPr/>
        </p:nvSpPr>
        <p:spPr>
          <a:xfrm>
            <a:off x="457202" y="7981474"/>
            <a:ext cx="7193280" cy="523541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n-US" sz="2802" dirty="0">
                <a:solidFill>
                  <a:schemeClr val="bg1"/>
                </a:solidFill>
              </a:rPr>
              <a:t>“Insert Quote from Persona."</a:t>
            </a:r>
            <a:endParaRPr lang="en-SG" sz="2802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EF968-553D-2FED-F05C-E407558B2699}"/>
              </a:ext>
            </a:extLst>
          </p:cNvPr>
          <p:cNvSpPr txBox="1"/>
          <p:nvPr/>
        </p:nvSpPr>
        <p:spPr>
          <a:xfrm>
            <a:off x="2225042" y="11736845"/>
            <a:ext cx="4077787" cy="1062791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pPr marL="342906" indent="-342906" algn="l" defTabSz="1828822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2" dirty="0">
                <a:solidFill>
                  <a:schemeClr val="bg1"/>
                </a:solidFill>
                <a:latin typeface="Arial" panose="020B0604020202020204" pitchFamily="34" charset="0"/>
              </a:rPr>
              <a:t>Age:  </a:t>
            </a:r>
          </a:p>
          <a:p>
            <a:pPr marL="342906" indent="-342906" algn="l" defTabSz="1828822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2" dirty="0">
                <a:solidFill>
                  <a:schemeClr val="bg1"/>
                </a:solidFill>
                <a:latin typeface="Arial" panose="020B0604020202020204" pitchFamily="34" charset="0"/>
              </a:rPr>
              <a:t>Gender:  </a:t>
            </a:r>
          </a:p>
          <a:p>
            <a:pPr marL="342906" indent="-342906" algn="l" defTabSz="1828822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2" dirty="0">
                <a:solidFill>
                  <a:schemeClr val="bg1"/>
                </a:solidFill>
                <a:latin typeface="Arial" panose="020B0604020202020204" pitchFamily="34" charset="0"/>
              </a:rPr>
              <a:t>Location: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A2250-42A6-853B-0EA2-CFDB65852118}"/>
              </a:ext>
            </a:extLst>
          </p:cNvPr>
          <p:cNvSpPr txBox="1"/>
          <p:nvPr/>
        </p:nvSpPr>
        <p:spPr>
          <a:xfrm>
            <a:off x="9060190" y="1889772"/>
            <a:ext cx="133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Insert About section. This should be a story about the user which brings them to life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41D2D2-39CE-4160-BD54-9B672A0F39F2}"/>
              </a:ext>
            </a:extLst>
          </p:cNvPr>
          <p:cNvSpPr txBox="1"/>
          <p:nvPr/>
        </p:nvSpPr>
        <p:spPr>
          <a:xfrm>
            <a:off x="9060191" y="4815817"/>
            <a:ext cx="7033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6" indent="-342906" algn="l" defTabSz="1828822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Insert 3 to 4 goals, they should be related to the person’s life goals and how your business goals align to their needs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548D7-2A04-0F51-EE26-3280B481A505}"/>
              </a:ext>
            </a:extLst>
          </p:cNvPr>
          <p:cNvSpPr txBox="1"/>
          <p:nvPr/>
        </p:nvSpPr>
        <p:spPr>
          <a:xfrm>
            <a:off x="16558267" y="4815808"/>
            <a:ext cx="6065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6" indent="-342906" algn="l" defTabSz="1828822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Insert 3 to 4 frustrations, they should be related to the person’s life goals and how your business goals align to their needs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51B16-06ED-E830-DC25-0F1851C0DD91}"/>
              </a:ext>
            </a:extLst>
          </p:cNvPr>
          <p:cNvSpPr txBox="1"/>
          <p:nvPr/>
        </p:nvSpPr>
        <p:spPr>
          <a:xfrm>
            <a:off x="9204969" y="6929758"/>
            <a:ext cx="606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4000" dirty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39C0C-42C1-7A32-E457-95D7CB7A8FC8}"/>
              </a:ext>
            </a:extLst>
          </p:cNvPr>
          <p:cNvSpPr txBox="1"/>
          <p:nvPr/>
        </p:nvSpPr>
        <p:spPr>
          <a:xfrm>
            <a:off x="9204971" y="7981485"/>
            <a:ext cx="8564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6" indent="-342906" algn="l" defTabSz="1828822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Insert 3 to 4 motivations</a:t>
            </a:r>
          </a:p>
        </p:txBody>
      </p:sp>
    </p:spTree>
    <p:extLst>
      <p:ext uri="{BB962C8B-B14F-4D97-AF65-F5344CB8AC3E}">
        <p14:creationId xmlns:p14="http://schemas.microsoft.com/office/powerpoint/2010/main" val="281321642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2">
      <a:majorFont>
        <a:latin typeface="Poppins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7635</TotalTime>
  <Words>85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Avenir Next Regular</vt:lpstr>
      <vt:lpstr>Gill Sans Light</vt:lpstr>
      <vt:lpstr>Helvetica Neue</vt:lpstr>
      <vt:lpstr>Helvetica Neue Light</vt:lpstr>
      <vt:lpstr>Helvetica Neue Medium</vt:lpstr>
      <vt:lpstr>Arial</vt:lpstr>
      <vt:lpstr>Helvetica Light</vt:lpstr>
      <vt:lpstr>Poppins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optimisation (SEO)</dc:title>
  <dc:creator>Jeremiah Lim</dc:creator>
  <cp:lastModifiedBy>Jeremiah Lim</cp:lastModifiedBy>
  <cp:revision>238</cp:revision>
  <dcterms:modified xsi:type="dcterms:W3CDTF">2024-08-14T06:36:25Z</dcterms:modified>
</cp:coreProperties>
</file>