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30"/>
  </p:normalViewPr>
  <p:slideViewPr>
    <p:cSldViewPr snapToGrid="0">
      <p:cViewPr varScale="1">
        <p:scale>
          <a:sx n="63" d="100"/>
          <a:sy n="63" d="100"/>
        </p:scale>
        <p:origin x="192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8315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7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3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B5DA-23CD-E9A2-8BE4-FD8D5043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9C94B-BEB1-2D06-2A41-FC139B3D6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1D75-5AD7-DB80-4512-8A2F6456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B233-777D-92AE-CB63-220F63EB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2B88-BE31-7995-4262-CB71D15F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6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9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6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6138B-175F-3742-B63D-E4AA0BCEB2FE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19A18-2F7C-ED4A-B9F8-2DA6C5441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heritance-in-python/" TargetMode="External"/><Relationship Id="rId2" Type="http://schemas.openxmlformats.org/officeDocument/2006/relationships/hyperlink" Target="https://akshayraut.medium.com/inheritance-in-object-oriented-programming-8c61b93ca5a8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Grid_ch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8FB021-35C3-BC78-7D99-FDC44456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AC4D90-8C43-1A89-F3BB-0CCD6EEA1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</p:spPr>
        <p:txBody>
          <a:bodyPr/>
          <a:lstStyle/>
          <a:p>
            <a:r>
              <a:rPr lang="en-US" dirty="0"/>
              <a:t>Week 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A106C-8DF6-9DDC-8C5B-076EB4B0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081" y="4980710"/>
            <a:ext cx="1877290" cy="1877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917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E030-4DBE-39C9-CF7D-9DB3770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What is Inheritance?</a:t>
            </a:r>
          </a:p>
        </p:txBody>
      </p:sp>
      <p:pic>
        <p:nvPicPr>
          <p:cNvPr id="5" name="Picture 4" descr="A diagram of different animals&#10;&#10;Description automatically generated">
            <a:extLst>
              <a:ext uri="{FF2B5EF4-FFF2-40B4-BE49-F238E27FC236}">
                <a16:creationId xmlns:a16="http://schemas.microsoft.com/office/drawing/2014/main" id="{01B8E9BF-30B0-6539-96A8-432285DE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7712"/>
            <a:ext cx="4915163" cy="3373506"/>
          </a:xfrm>
          <a:prstGeom prst="rect">
            <a:avLst/>
          </a:prstGeom>
          <a:noFill/>
        </p:spPr>
      </p:pic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040167C-1D1B-9F84-6B3B-9A880B406A4B}"/>
              </a:ext>
            </a:extLst>
          </p:cNvPr>
          <p:cNvSpPr>
            <a:spLocks/>
          </p:cNvSpPr>
          <p:nvPr/>
        </p:nvSpPr>
        <p:spPr>
          <a:xfrm>
            <a:off x="6147896" y="1816916"/>
            <a:ext cx="5212080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sz="2800" dirty="0"/>
              <a:t>Inheritance is a hierarchy of classes within OOP that allows us to derive properties from one class to another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sz="2800" dirty="0"/>
              <a:t>This represents real-world relationships well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sz="2800" dirty="0"/>
              <a:t>Promotes the reusability of code</a:t>
            </a:r>
          </a:p>
        </p:txBody>
      </p:sp>
    </p:spTree>
    <p:extLst>
      <p:ext uri="{BB962C8B-B14F-4D97-AF65-F5344CB8AC3E}">
        <p14:creationId xmlns:p14="http://schemas.microsoft.com/office/powerpoint/2010/main" val="25503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4244F00-CE9A-5739-18C0-5CEAE863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826" y="365125"/>
            <a:ext cx="4799973" cy="13914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10" name="Content Placeholder 4" descr="A close-up of a code&#10;&#10;Description automatically generated">
            <a:extLst>
              <a:ext uri="{FF2B5EF4-FFF2-40B4-BE49-F238E27FC236}">
                <a16:creationId xmlns:a16="http://schemas.microsoft.com/office/drawing/2014/main" id="{81D6C833-A6A5-7F4D-D23D-36500484AFF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553826" y="1671621"/>
            <a:ext cx="4064000" cy="1676400"/>
          </a:xfr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5AF08B-3A7E-FBDB-46A0-6A2097C8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49736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81C640-0343-8FAB-8EFF-16C426208A14}"/>
              </a:ext>
            </a:extLst>
          </p:cNvPr>
          <p:cNvSpPr txBox="1"/>
          <p:nvPr/>
        </p:nvSpPr>
        <p:spPr>
          <a:xfrm>
            <a:off x="6553826" y="4018547"/>
            <a:ext cx="3745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how the the properties of the `Person` class are inherited in the `Student` class</a:t>
            </a:r>
          </a:p>
        </p:txBody>
      </p:sp>
    </p:spTree>
    <p:extLst>
      <p:ext uri="{BB962C8B-B14F-4D97-AF65-F5344CB8AC3E}">
        <p14:creationId xmlns:p14="http://schemas.microsoft.com/office/powerpoint/2010/main" val="67230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E6A0-EBBE-A3A8-F5C9-CA362D49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Example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A84D0A-52F2-ECFC-8F8B-776FD964D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</p:spPr>
        <p:txBody>
          <a:bodyPr/>
          <a:lstStyle/>
          <a:p>
            <a:r>
              <a:rPr lang="en-US" dirty="0"/>
              <a:t>We can also create new methods within the child class, that is only accessible to the child class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600B9F-8F35-9BA9-0BE4-5C872B0236F5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6147799" cy="6986138"/>
          </a:xfrm>
          <a:noFill/>
        </p:spPr>
      </p:pic>
    </p:spTree>
    <p:extLst>
      <p:ext uri="{BB962C8B-B14F-4D97-AF65-F5344CB8AC3E}">
        <p14:creationId xmlns:p14="http://schemas.microsoft.com/office/powerpoint/2010/main" val="332414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D22B-AEF9-CA12-8E0A-725D7C0D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527" y="491353"/>
            <a:ext cx="10515600" cy="1325563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ABFD3-629F-9DA0-4619-A9D3087A13E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34247" y="1816916"/>
            <a:ext cx="5212080" cy="4297680"/>
          </a:xfrm>
        </p:spPr>
        <p:txBody>
          <a:bodyPr/>
          <a:lstStyle/>
          <a:p>
            <a:r>
              <a:rPr lang="en-US" dirty="0"/>
              <a:t>We can inherit the `__</a:t>
            </a:r>
            <a:r>
              <a:rPr lang="en-US" dirty="0" err="1"/>
              <a:t>init</a:t>
            </a:r>
            <a:r>
              <a:rPr lang="en-US" dirty="0"/>
              <a:t>__` from the parent class</a:t>
            </a:r>
          </a:p>
        </p:txBody>
      </p:sp>
      <p:pic>
        <p:nvPicPr>
          <p:cNvPr id="10" name="Content Placeholder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8AE7A0C-C8F2-372F-AB8D-EB3EC4F924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98693" y="0"/>
            <a:ext cx="6502593" cy="6858000"/>
          </a:xfrm>
        </p:spPr>
      </p:pic>
    </p:spTree>
    <p:extLst>
      <p:ext uri="{BB962C8B-B14F-4D97-AF65-F5344CB8AC3E}">
        <p14:creationId xmlns:p14="http://schemas.microsoft.com/office/powerpoint/2010/main" val="144583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E047-0E6B-DC53-06AB-3CB0E1F3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1" y="41897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5241-9A9C-A2CF-5FB2-AEAF4FF53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811" y="1845512"/>
            <a:ext cx="4915163" cy="4297680"/>
          </a:xfrm>
        </p:spPr>
        <p:txBody>
          <a:bodyPr>
            <a:normAutofit/>
          </a:bodyPr>
          <a:lstStyle/>
          <a:p>
            <a:r>
              <a:rPr lang="en-US" dirty="0"/>
              <a:t>We can inherit from multiple classes at the same time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5A67553-C4F3-317A-91B7-C1D1D5A9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55" y="0"/>
            <a:ext cx="725714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212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B0E3D-E7CD-D385-6B4E-42FAA3A186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`</a:t>
            </a:r>
            <a:r>
              <a:rPr lang="en-US" dirty="0" err="1"/>
              <a:t>ChessPiece</a:t>
            </a:r>
            <a:r>
              <a:rPr lang="en-US" dirty="0"/>
              <a:t>` parent class with the variables initialized of </a:t>
            </a:r>
            <a:r>
              <a:rPr lang="en-US" dirty="0" err="1"/>
              <a:t>xpos</a:t>
            </a:r>
            <a:r>
              <a:rPr lang="en-US" dirty="0"/>
              <a:t>, </a:t>
            </a:r>
            <a:r>
              <a:rPr lang="en-US" dirty="0" err="1"/>
              <a:t>ypos</a:t>
            </a:r>
            <a:r>
              <a:rPr lang="en-US" dirty="0"/>
              <a:t> and </a:t>
            </a:r>
            <a:r>
              <a:rPr lang="en-US" dirty="0" err="1"/>
              <a:t>colour</a:t>
            </a:r>
            <a:r>
              <a:rPr lang="en-US" dirty="0"/>
              <a:t> (with the </a:t>
            </a:r>
            <a:r>
              <a:rPr lang="en-US" dirty="0" err="1"/>
              <a:t>xpos</a:t>
            </a:r>
            <a:r>
              <a:rPr lang="en-US" dirty="0"/>
              <a:t> and </a:t>
            </a:r>
            <a:r>
              <a:rPr lang="en-US" dirty="0" err="1"/>
              <a:t>ypos</a:t>
            </a:r>
            <a:r>
              <a:rPr lang="en-US" dirty="0"/>
              <a:t> being the position of the piece in a  2D array of the chess board)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`Pawn` child class that inherits the variables from the chess piece parent class. Create a function called ‘</a:t>
            </a:r>
            <a:r>
              <a:rPr lang="en-US" dirty="0" err="1"/>
              <a:t>IsLegalMove</a:t>
            </a:r>
            <a:r>
              <a:rPr lang="en-US" dirty="0"/>
              <a:t>’ that determines whether an inputted x and y variable is legal for the pawn to move to, based on its current x and y position (</a:t>
            </a:r>
            <a:r>
              <a:rPr lang="en-US" dirty="0" err="1"/>
              <a:t>self.xpos</a:t>
            </a:r>
            <a:r>
              <a:rPr lang="en-US" dirty="0"/>
              <a:t>, </a:t>
            </a:r>
            <a:r>
              <a:rPr lang="en-US" dirty="0" err="1"/>
              <a:t>self.ypos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two instances of a pawn:</a:t>
            </a:r>
          </a:p>
          <a:p>
            <a:pPr marL="457200" lvl="1" indent="0">
              <a:buNone/>
            </a:pPr>
            <a:r>
              <a:rPr lang="en-US" dirty="0"/>
              <a:t>a. </a:t>
            </a:r>
            <a:r>
              <a:rPr lang="en-US" dirty="0" err="1"/>
              <a:t>black_pawn</a:t>
            </a:r>
            <a:r>
              <a:rPr lang="en-US" dirty="0"/>
              <a:t>, with </a:t>
            </a:r>
            <a:r>
              <a:rPr lang="en-US" dirty="0" err="1"/>
              <a:t>colour</a:t>
            </a:r>
            <a:r>
              <a:rPr lang="en-US" dirty="0"/>
              <a:t> white, </a:t>
            </a:r>
            <a:r>
              <a:rPr lang="en-US" dirty="0" err="1"/>
              <a:t>xpos</a:t>
            </a:r>
            <a:r>
              <a:rPr lang="en-US" dirty="0"/>
              <a:t> 3 and </a:t>
            </a:r>
            <a:r>
              <a:rPr lang="en-US" dirty="0" err="1"/>
              <a:t>ypos</a:t>
            </a:r>
            <a:r>
              <a:rPr lang="en-US" dirty="0"/>
              <a:t> 2</a:t>
            </a:r>
          </a:p>
          <a:p>
            <a:pPr marL="457200" lvl="1" indent="0">
              <a:buNone/>
            </a:pPr>
            <a:r>
              <a:rPr lang="en-US" dirty="0"/>
              <a:t>b. </a:t>
            </a:r>
            <a:r>
              <a:rPr lang="en-US" dirty="0" err="1"/>
              <a:t>white_pawn</a:t>
            </a:r>
            <a:r>
              <a:rPr lang="en-US" dirty="0"/>
              <a:t>, with </a:t>
            </a:r>
            <a:r>
              <a:rPr lang="en-US" dirty="0" err="1"/>
              <a:t>colour</a:t>
            </a:r>
            <a:r>
              <a:rPr lang="en-US" dirty="0"/>
              <a:t> white, </a:t>
            </a:r>
            <a:r>
              <a:rPr lang="en-US" dirty="0" err="1"/>
              <a:t>xpos</a:t>
            </a:r>
            <a:r>
              <a:rPr lang="en-US" dirty="0"/>
              <a:t> 5 and </a:t>
            </a:r>
            <a:r>
              <a:rPr lang="en-US" dirty="0" err="1"/>
              <a:t>ypos</a:t>
            </a:r>
            <a:r>
              <a:rPr lang="en-US" dirty="0"/>
              <a:t> 7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39EF29-2288-4A1A-2CB5-2C706B5F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4A96F-C934-A55B-ABCE-FBC6291C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2225868"/>
            <a:ext cx="3450771" cy="3497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8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93AA-26CB-D873-3DDE-48C770BA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379C-BB5C-8189-27D0-4246C9D72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https://akshayraut.medium.com/inheritance-in-object-oriented-programming-8c61b93ca5a8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https://www.geeksforgeeks.org/inheritance-in-python/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https://en.wikipedia.org/wiki/Grid_chess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693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037857C4-7DD2-A743-93BE-CC26830ADEB6}" vid="{12839464-38D2-C84A-A703-7D95C2628C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348</TotalTime>
  <Words>272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Tw Cen MT</vt:lpstr>
      <vt:lpstr>Custom</vt:lpstr>
      <vt:lpstr>Inheritance</vt:lpstr>
      <vt:lpstr>What is Inheritance?</vt:lpstr>
      <vt:lpstr>Example 1</vt:lpstr>
      <vt:lpstr>Example 2</vt:lpstr>
      <vt:lpstr>Example 3</vt:lpstr>
      <vt:lpstr>Example 4</vt:lpstr>
      <vt:lpstr>Exercise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Emma Burgess</dc:creator>
  <cp:lastModifiedBy>Emma Burgess</cp:lastModifiedBy>
  <cp:revision>5</cp:revision>
  <dcterms:created xsi:type="dcterms:W3CDTF">2024-04-19T14:55:41Z</dcterms:created>
  <dcterms:modified xsi:type="dcterms:W3CDTF">2024-04-25T12:01:48Z</dcterms:modified>
</cp:coreProperties>
</file>