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22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BOT 4 en raya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562708" y="2876729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Primeros turnos:</a:t>
            </a:r>
          </a:p>
          <a:p>
            <a:endParaRPr lang="es-ES" sz="3600" dirty="0"/>
          </a:p>
          <a:p>
            <a:r>
              <a:rPr lang="es-ES" sz="3600" dirty="0" smtClean="0"/>
              <a:t>Intentar dominar el centro del tablero</a:t>
            </a:r>
          </a:p>
          <a:p>
            <a:r>
              <a:rPr lang="es-ES" sz="3600" dirty="0" smtClean="0"/>
              <a:t>Columna D: </a:t>
            </a:r>
            <a:r>
              <a:rPr lang="es-ES" sz="3600" dirty="0" smtClean="0"/>
              <a:t>+3 </a:t>
            </a:r>
            <a:r>
              <a:rPr lang="es-ES" sz="3600" dirty="0" smtClean="0"/>
              <a:t>puntos</a:t>
            </a:r>
          </a:p>
          <a:p>
            <a:r>
              <a:rPr lang="es-ES" sz="3600" dirty="0" smtClean="0"/>
              <a:t>Columnas C y E: </a:t>
            </a:r>
            <a:r>
              <a:rPr lang="es-ES" sz="3600" dirty="0" smtClean="0"/>
              <a:t>+2</a:t>
            </a:r>
            <a:endParaRPr lang="es-ES" sz="3600" dirty="0" smtClean="0"/>
          </a:p>
          <a:p>
            <a:r>
              <a:rPr lang="es-ES" sz="3600" dirty="0" smtClean="0"/>
              <a:t>Columnas B y F: + </a:t>
            </a:r>
            <a:r>
              <a:rPr lang="es-ES" sz="3600" dirty="0" smtClean="0"/>
              <a:t>1</a:t>
            </a:r>
            <a:endParaRPr lang="es-E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3400" y="16764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s-ES" sz="3600" dirty="0" smtClean="0"/>
              <a:t>SISTEMA DE SCORES</a:t>
            </a:r>
          </a:p>
          <a:p>
            <a:pPr marL="571500" indent="-571500">
              <a:buFontTx/>
              <a:buChar char="-"/>
            </a:pPr>
            <a:r>
              <a:rPr lang="es-ES" sz="3600" dirty="0" smtClean="0"/>
              <a:t>ANÁLISIS DE LAS 7 POSIBLES JUGADAS</a:t>
            </a:r>
          </a:p>
        </p:txBody>
      </p:sp>
    </p:spTree>
    <p:extLst>
      <p:ext uri="{BB962C8B-B14F-4D97-AF65-F5344CB8AC3E}">
        <p14:creationId xmlns:p14="http://schemas.microsoft.com/office/powerpoint/2010/main" val="390894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87855" y="2308742"/>
            <a:ext cx="7620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2"/>
          <a:stretch/>
        </p:blipFill>
        <p:spPr bwMode="auto">
          <a:xfrm rot="5400000">
            <a:off x="1237260" y="643772"/>
            <a:ext cx="762000" cy="1901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84"/>
          <a:stretch/>
        </p:blipFill>
        <p:spPr bwMode="auto">
          <a:xfrm rot="5400000">
            <a:off x="2521230" y="1260993"/>
            <a:ext cx="7620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65" y="2203967"/>
            <a:ext cx="256794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84055" y="140970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= </a:t>
            </a:r>
            <a:r>
              <a:rPr lang="es-ES" dirty="0" smtClean="0"/>
              <a:t>3500</a:t>
            </a:r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3423565" y="2362201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= </a:t>
            </a:r>
            <a:r>
              <a:rPr lang="es-ES" dirty="0" smtClean="0"/>
              <a:t>500</a:t>
            </a:r>
            <a:endParaRPr lang="es-E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36"/>
          <a:stretch/>
        </p:blipFill>
        <p:spPr bwMode="auto">
          <a:xfrm rot="5400000">
            <a:off x="595910" y="3250447"/>
            <a:ext cx="762000" cy="65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971075" y="339090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= 80</a:t>
            </a:r>
            <a:endParaRPr lang="es-E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37615" y="4422778"/>
            <a:ext cx="7620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36"/>
          <a:stretch/>
        </p:blipFill>
        <p:spPr bwMode="auto">
          <a:xfrm rot="5400000">
            <a:off x="2479320" y="6126483"/>
            <a:ext cx="762000" cy="65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235605" y="550493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= </a:t>
            </a:r>
            <a:r>
              <a:rPr lang="es-ES" dirty="0" smtClean="0"/>
              <a:t>4</a:t>
            </a:r>
            <a:endParaRPr lang="es-ES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87855" y="3375542"/>
            <a:ext cx="7620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36"/>
          <a:stretch/>
        </p:blipFill>
        <p:spPr bwMode="auto">
          <a:xfrm rot="5400000">
            <a:off x="595910" y="4317247"/>
            <a:ext cx="762000" cy="65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29"/>
          <a:stretch/>
        </p:blipFill>
        <p:spPr bwMode="auto">
          <a:xfrm>
            <a:off x="1266750" y="4299466"/>
            <a:ext cx="68488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29"/>
          <a:stretch/>
        </p:blipFill>
        <p:spPr bwMode="auto">
          <a:xfrm>
            <a:off x="2535200" y="4299467"/>
            <a:ext cx="68488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989415" y="445770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= </a:t>
            </a:r>
            <a:r>
              <a:rPr lang="es-ES" dirty="0" smtClean="0"/>
              <a:t>10</a:t>
            </a:r>
            <a:endParaRPr lang="es-ES" dirty="0"/>
          </a:p>
        </p:txBody>
      </p:sp>
      <p:sp>
        <p:nvSpPr>
          <p:cNvPr id="25" name="TextBox 24"/>
          <p:cNvSpPr txBox="1"/>
          <p:nvPr/>
        </p:nvSpPr>
        <p:spPr>
          <a:xfrm>
            <a:off x="267381" y="-63163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Turnos 3+: Detección de patrones que añaden o substraen score a la jugada</a:t>
            </a: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583" y="1289568"/>
            <a:ext cx="256794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429483" y="144780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= -</a:t>
            </a:r>
            <a:r>
              <a:rPr lang="es-ES" dirty="0" smtClean="0"/>
              <a:t>500</a:t>
            </a:r>
            <a:endParaRPr lang="es-ES" dirty="0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3" r="5287" b="74336"/>
          <a:stretch/>
        </p:blipFill>
        <p:spPr bwMode="auto">
          <a:xfrm rot="5400000">
            <a:off x="5939773" y="1307347"/>
            <a:ext cx="685799" cy="65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0" r="22115"/>
          <a:stretch/>
        </p:blipFill>
        <p:spPr bwMode="auto">
          <a:xfrm>
            <a:off x="5957553" y="1975368"/>
            <a:ext cx="70143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529129" y="315939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= </a:t>
            </a:r>
            <a:r>
              <a:rPr lang="es-ES" dirty="0" smtClean="0"/>
              <a:t>-60</a:t>
            </a:r>
            <a:endParaRPr lang="es-ES" dirty="0"/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93698" y="2124076"/>
            <a:ext cx="7620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0" r="22115"/>
          <a:stretch/>
        </p:blipFill>
        <p:spPr bwMode="auto">
          <a:xfrm>
            <a:off x="6540088" y="3760233"/>
            <a:ext cx="70143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36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134954" y="1940794"/>
            <a:ext cx="2836146" cy="1399387"/>
            <a:chOff x="4371408" y="1943674"/>
            <a:chExt cx="2836146" cy="1399387"/>
          </a:xfrm>
        </p:grpSpPr>
        <p:pic>
          <p:nvPicPr>
            <p:cNvPr id="1026" name="Picture 2" descr="C:\Users\Pau\Desktop\Miscellanious\Programs\precurso\conecta4\230-2302592_brain-outline-brain-png-transparent-pn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601" b="95050" l="3372" r="100000">
                          <a14:foregroundMark x1="62326" y1="38944" x2="62326" y2="38944"/>
                          <a14:foregroundMark x1="84302" y1="58581" x2="84302" y2="58581"/>
                          <a14:foregroundMark x1="88721" y1="45050" x2="88721" y2="45050"/>
                          <a14:backgroundMark x1="15930" y1="49670" x2="15930" y2="49670"/>
                          <a14:backgroundMark x1="22907" y1="47690" x2="22907" y2="47690"/>
                          <a14:backgroundMark x1="20349" y1="32343" x2="20349" y2="32343"/>
                          <a14:backgroundMark x1="22907" y1="28878" x2="22907" y2="28878"/>
                          <a14:backgroundMark x1="15233" y1="35479" x2="15233" y2="35479"/>
                          <a14:backgroundMark x1="8256" y1="58911" x2="8256" y2="58911"/>
                          <a14:backgroundMark x1="8953" y1="54125" x2="8953" y2="54125"/>
                          <a14:backgroundMark x1="13372" y1="62706" x2="13372" y2="62706"/>
                          <a14:backgroundMark x1="16860" y1="68482" x2="16860" y2="68482"/>
                          <a14:backgroundMark x1="29651" y1="64026" x2="29651" y2="64026"/>
                          <a14:backgroundMark x1="37093" y1="57591" x2="37093" y2="57591"/>
                          <a14:backgroundMark x1="51279" y1="31023" x2="51279" y2="31023"/>
                          <a14:backgroundMark x1="59419" y1="33663" x2="59419" y2="33663"/>
                          <a14:backgroundMark x1="52674" y1="39604" x2="52674" y2="39604"/>
                          <a14:backgroundMark x1="44767" y1="42904" x2="44767" y2="42904"/>
                          <a14:backgroundMark x1="31744" y1="31188" x2="31744" y2="31188"/>
                          <a14:backgroundMark x1="43140" y1="19802" x2="43140" y2="19802"/>
                          <a14:backgroundMark x1="41744" y1="10726" x2="41744" y2="10726"/>
                          <a14:backgroundMark x1="11163" y1="46040" x2="11163" y2="46040"/>
                          <a14:backgroundMark x1="42326" y1="10396" x2="42326" y2="10396"/>
                          <a14:backgroundMark x1="62907" y1="13366" x2="62907" y2="13366"/>
                          <a14:backgroundMark x1="77209" y1="36799" x2="77209" y2="36799"/>
                          <a14:backgroundMark x1="69419" y1="35809" x2="69419" y2="35809"/>
                          <a14:backgroundMark x1="73605" y1="42409" x2="73605" y2="42409"/>
                          <a14:backgroundMark x1="73023" y1="40429" x2="73023" y2="40429"/>
                          <a14:backgroundMark x1="41744" y1="60726" x2="41744" y2="60726"/>
                          <a14:backgroundMark x1="45116" y1="71947" x2="45116" y2="71947"/>
                          <a14:backgroundMark x1="53953" y1="79868" x2="53953" y2="79868"/>
                          <a14:backgroundMark x1="48721" y1="85149" x2="48721" y2="85149"/>
                          <a14:backgroundMark x1="73488" y1="71287" x2="73488" y2="71287"/>
                          <a14:backgroundMark x1="30698" y1="85644" x2="30698" y2="85644"/>
                          <a14:backgroundMark x1="33488" y1="87294" x2="33488" y2="87294"/>
                          <a14:backgroundMark x1="36163" y1="88614" x2="36163" y2="88614"/>
                          <a14:backgroundMark x1="85233" y1="63366" x2="85233" y2="63366"/>
                          <a14:backgroundMark x1="83140" y1="49505" x2="83140" y2="49505"/>
                          <a14:backgroundMark x1="86163" y1="38779" x2="86163" y2="38779"/>
                          <a14:backgroundMark x1="77674" y1="28548" x2="77674" y2="28548"/>
                          <a14:backgroundMark x1="79186" y1="22937" x2="79186" y2="22937"/>
                          <a14:backgroundMark x1="93605" y1="50660" x2="93605" y2="50660"/>
                          <a14:backgroundMark x1="93605" y1="58911" x2="93605" y2="589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018412">
              <a:off x="4371408" y="1943674"/>
              <a:ext cx="1703183" cy="120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Explosion 1 5"/>
            <p:cNvSpPr/>
            <p:nvPr/>
          </p:nvSpPr>
          <p:spPr>
            <a:xfrm rot="3332931">
              <a:off x="5467826" y="1842151"/>
              <a:ext cx="756847" cy="1206967"/>
            </a:xfrm>
            <a:prstGeom prst="irregularSeal1">
              <a:avLst/>
            </a:prstGeom>
            <a:solidFill>
              <a:srgbClr val="FFC000">
                <a:alpha val="60000"/>
              </a:srgb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8889" y1="52885" x2="38889" y2="52885"/>
                          <a14:foregroundMark x1="53667" y1="73077" x2="53667" y2="73077"/>
                          <a14:foregroundMark x1="60778" y1="52500" x2="60778" y2="52500"/>
                        </a14:backgroundRemoval>
                      </a14:imgEffect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68661">
              <a:off x="5024752" y="2081886"/>
              <a:ext cx="2182802" cy="1261175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 rot="19237752">
              <a:off x="6289144" y="3062125"/>
              <a:ext cx="461962" cy="218807"/>
              <a:chOff x="6624638" y="5348749"/>
              <a:chExt cx="461962" cy="218807"/>
            </a:xfrm>
          </p:grpSpPr>
          <p:cxnSp>
            <p:nvCxnSpPr>
              <p:cNvPr id="13" name="Straight Connector 12"/>
              <p:cNvCxnSpPr>
                <a:cxnSpLocks/>
              </p:cNvCxnSpPr>
              <p:nvPr/>
            </p:nvCxnSpPr>
            <p:spPr>
              <a:xfrm>
                <a:off x="6624638" y="5348749"/>
                <a:ext cx="0" cy="2188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cxnSpLocks/>
              </p:cNvCxnSpPr>
              <p:nvPr/>
            </p:nvCxnSpPr>
            <p:spPr>
              <a:xfrm>
                <a:off x="6858000" y="5348749"/>
                <a:ext cx="0" cy="2188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cxnSpLocks/>
              </p:cNvCxnSpPr>
              <p:nvPr/>
            </p:nvCxnSpPr>
            <p:spPr>
              <a:xfrm>
                <a:off x="7086600" y="5348749"/>
                <a:ext cx="0" cy="2188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8" name="Picture 4" descr="C:\Users\Pau\Desktop\Miscellanious\Programs\precurso\conecta4\Pv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1591136"/>
            <a:ext cx="3124200" cy="219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824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3945</TotalTime>
  <Words>72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BOT 4 en raya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 Atienza Roca</dc:creator>
  <cp:lastModifiedBy>Pau Atienza Roca</cp:lastModifiedBy>
  <cp:revision>12</cp:revision>
  <dcterms:created xsi:type="dcterms:W3CDTF">2006-08-16T00:00:00Z</dcterms:created>
  <dcterms:modified xsi:type="dcterms:W3CDTF">2020-04-07T18:36:21Z</dcterms:modified>
</cp:coreProperties>
</file>