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Ubuntu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italic.fntdata"/><Relationship Id="rId10" Type="http://schemas.openxmlformats.org/officeDocument/2006/relationships/font" Target="fonts/Ubuntu-bold.fntdata"/><Relationship Id="rId12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Ubuntu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4147e5ba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4147e5ba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84260de1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84260de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84260de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84260de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3F3F3"/>
                </a:solidFill>
              </a:defRPr>
            </a:lvl1pPr>
            <a:lvl2pPr lvl="1" rtl="0">
              <a:buNone/>
              <a:defRPr sz="900">
                <a:solidFill>
                  <a:srgbClr val="F3F3F3"/>
                </a:solidFill>
              </a:defRPr>
            </a:lvl2pPr>
            <a:lvl3pPr lvl="2" rtl="0">
              <a:buNone/>
              <a:defRPr sz="900">
                <a:solidFill>
                  <a:srgbClr val="F3F3F3"/>
                </a:solidFill>
              </a:defRPr>
            </a:lvl3pPr>
            <a:lvl4pPr lvl="3" rtl="0">
              <a:buNone/>
              <a:defRPr sz="900">
                <a:solidFill>
                  <a:srgbClr val="F3F3F3"/>
                </a:solidFill>
              </a:defRPr>
            </a:lvl4pPr>
            <a:lvl5pPr lvl="4" rtl="0">
              <a:buNone/>
              <a:defRPr sz="900">
                <a:solidFill>
                  <a:srgbClr val="F3F3F3"/>
                </a:solidFill>
              </a:defRPr>
            </a:lvl5pPr>
            <a:lvl6pPr lvl="5" rtl="0">
              <a:buNone/>
              <a:defRPr sz="900">
                <a:solidFill>
                  <a:srgbClr val="F3F3F3"/>
                </a:solidFill>
              </a:defRPr>
            </a:lvl6pPr>
            <a:lvl7pPr lvl="6" rtl="0">
              <a:buNone/>
              <a:defRPr sz="900">
                <a:solidFill>
                  <a:srgbClr val="F3F3F3"/>
                </a:solidFill>
              </a:defRPr>
            </a:lvl7pPr>
            <a:lvl8pPr lvl="7" rtl="0">
              <a:buNone/>
              <a:defRPr sz="900">
                <a:solidFill>
                  <a:srgbClr val="F3F3F3"/>
                </a:solidFill>
              </a:defRPr>
            </a:lvl8pPr>
            <a:lvl9pPr lvl="8" rtl="0">
              <a:buNone/>
              <a:defRPr sz="900">
                <a:solidFill>
                  <a:srgbClr val="F3F3F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" name="Google Shape;19;p4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" name="Google Shape;20;p4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" name="Google Shape;21;p4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41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68275" y="1152475"/>
            <a:ext cx="41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35875" y="4733625"/>
            <a:ext cx="3642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900">
                <a:solidFill>
                  <a:srgbClr val="FFFFFF"/>
                </a:solidFill>
              </a:defRPr>
            </a:lvl1pPr>
            <a:lvl2pPr lvl="1">
              <a:buNone/>
              <a:defRPr sz="900">
                <a:solidFill>
                  <a:srgbClr val="FFFFFF"/>
                </a:solidFill>
              </a:defRPr>
            </a:lvl2pPr>
            <a:lvl3pPr lvl="2">
              <a:buNone/>
              <a:defRPr sz="900">
                <a:solidFill>
                  <a:srgbClr val="FFFFFF"/>
                </a:solidFill>
              </a:defRPr>
            </a:lvl3pPr>
            <a:lvl4pPr lvl="3">
              <a:buNone/>
              <a:defRPr sz="900">
                <a:solidFill>
                  <a:srgbClr val="FFFFFF"/>
                </a:solidFill>
              </a:defRPr>
            </a:lvl4pPr>
            <a:lvl5pPr lvl="4">
              <a:buNone/>
              <a:defRPr sz="900">
                <a:solidFill>
                  <a:srgbClr val="FFFFFF"/>
                </a:solidFill>
              </a:defRPr>
            </a:lvl5pPr>
            <a:lvl6pPr lvl="5">
              <a:buNone/>
              <a:defRPr sz="900">
                <a:solidFill>
                  <a:srgbClr val="FFFFFF"/>
                </a:solidFill>
              </a:defRPr>
            </a:lvl6pPr>
            <a:lvl7pPr lvl="6">
              <a:buNone/>
              <a:defRPr sz="900">
                <a:solidFill>
                  <a:srgbClr val="FFFFFF"/>
                </a:solidFill>
              </a:defRPr>
            </a:lvl7pPr>
            <a:lvl8pPr lvl="7">
              <a:buNone/>
              <a:defRPr sz="900">
                <a:solidFill>
                  <a:srgbClr val="FFFFFF"/>
                </a:solidFill>
              </a:defRPr>
            </a:lvl8pPr>
            <a:lvl9pPr lvl="8">
              <a:buNone/>
              <a:defRPr sz="9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" name="Google Shape;32;p5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8457775" y="4667233"/>
            <a:ext cx="276600" cy="276600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Ubuntu"/>
              <a:buNone/>
              <a:defRPr>
                <a:solidFill>
                  <a:srgbClr val="56657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06175" y="4718233"/>
            <a:ext cx="379800" cy="174600"/>
          </a:xfrm>
          <a:prstGeom prst="rect">
            <a:avLst/>
          </a:prstGeom>
          <a:solidFill>
            <a:srgbClr val="FF0000">
              <a:alpha val="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6595900" y="4649075"/>
            <a:ext cx="18399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555555"/>
                </a:solidFill>
                <a:latin typeface="Ubuntu"/>
                <a:ea typeface="Ubuntu"/>
                <a:cs typeface="Ubuntu"/>
                <a:sym typeface="Ubuntu"/>
              </a:rPr>
              <a:t>© 2018 Ubiqum Code Academy.</a:t>
            </a:r>
            <a:endParaRPr sz="900">
              <a:solidFill>
                <a:srgbClr val="55555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logo-color.png"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453644"/>
            <a:ext cx="1688998" cy="703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4" name="Google Shape;44;p7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</a:defRPr>
            </a:lvl1pPr>
            <a:lvl2pPr lvl="1" algn="ctr">
              <a:buNone/>
              <a:defRPr sz="1000">
                <a:solidFill>
                  <a:schemeClr val="dk2"/>
                </a:solidFill>
              </a:defRPr>
            </a:lvl2pPr>
            <a:lvl3pPr lvl="2" algn="ctr">
              <a:buNone/>
              <a:defRPr sz="1000">
                <a:solidFill>
                  <a:schemeClr val="dk2"/>
                </a:solidFill>
              </a:defRPr>
            </a:lvl3pPr>
            <a:lvl4pPr lvl="3" algn="ctr">
              <a:buNone/>
              <a:defRPr sz="1000">
                <a:solidFill>
                  <a:schemeClr val="dk2"/>
                </a:solidFill>
              </a:defRPr>
            </a:lvl4pPr>
            <a:lvl5pPr lvl="4" algn="ctr">
              <a:buNone/>
              <a:defRPr sz="1000">
                <a:solidFill>
                  <a:schemeClr val="dk2"/>
                </a:solidFill>
              </a:defRPr>
            </a:lvl5pPr>
            <a:lvl6pPr lvl="5" algn="ctr">
              <a:buNone/>
              <a:defRPr sz="1000">
                <a:solidFill>
                  <a:schemeClr val="dk2"/>
                </a:solidFill>
              </a:defRPr>
            </a:lvl6pPr>
            <a:lvl7pPr lvl="6" algn="ctr">
              <a:buNone/>
              <a:defRPr sz="1000">
                <a:solidFill>
                  <a:schemeClr val="dk2"/>
                </a:solidFill>
              </a:defRPr>
            </a:lvl7pPr>
            <a:lvl8pPr lvl="7" algn="ctr">
              <a:buNone/>
              <a:defRPr sz="1000">
                <a:solidFill>
                  <a:schemeClr val="dk2"/>
                </a:solidFill>
              </a:defRPr>
            </a:lvl8pPr>
            <a:lvl9pPr lvl="8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3000/" TargetMode="External"/><Relationship Id="rId4" Type="http://schemas.openxmlformats.org/officeDocument/2006/relationships/hyperlink" Target="http://localhost:300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2" name="Google Shape;72;p1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56657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grpSp>
          <p:nvGrpSpPr>
            <p:cNvPr id="73" name="Google Shape;73;p14"/>
            <p:cNvGrpSpPr/>
            <p:nvPr/>
          </p:nvGrpSpPr>
          <p:grpSpPr>
            <a:xfrm>
              <a:off x="1479900" y="2198805"/>
              <a:ext cx="6184200" cy="1866988"/>
              <a:chOff x="1479900" y="2755418"/>
              <a:chExt cx="6184200" cy="1866988"/>
            </a:xfrm>
          </p:grpSpPr>
          <p:sp>
            <p:nvSpPr>
              <p:cNvPr id="74" name="Google Shape;74;p14"/>
              <p:cNvSpPr txBox="1"/>
              <p:nvPr/>
            </p:nvSpPr>
            <p:spPr>
              <a:xfrm>
                <a:off x="1479900" y="2755418"/>
                <a:ext cx="6184200" cy="116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700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MyItinerary</a:t>
                </a:r>
                <a:endParaRPr sz="27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700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 Technical Presentation</a:t>
                </a:r>
                <a:endParaRPr sz="27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735300" y="4228506"/>
                <a:ext cx="1673400" cy="393900"/>
              </a:xfrm>
              <a:prstGeom prst="roundRect">
                <a:avLst>
                  <a:gd fmla="val 50000" name="adj"/>
                </a:avLst>
              </a:prstGeom>
              <a:solidFill>
                <a:srgbClr val="F443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FFFFFF"/>
                    </a:solidFill>
                    <a:latin typeface="Ubuntu"/>
                    <a:ea typeface="Ubuntu"/>
                    <a:cs typeface="Ubuntu"/>
                    <a:sym typeface="Ubuntu"/>
                  </a:rPr>
                  <a:t>Let’s Go</a:t>
                </a:r>
                <a:endParaRPr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pic>
          <p:nvPicPr>
            <p:cNvPr id="76" name="Google Shape;76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04125" y="775132"/>
              <a:ext cx="2268099" cy="9450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200" y="787974"/>
            <a:ext cx="2091024" cy="8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0" y="608900"/>
            <a:ext cx="4582500" cy="2601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582500" y="609175"/>
            <a:ext cx="4561500" cy="2601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04951" y="3214100"/>
            <a:ext cx="1455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Ubuntu"/>
                <a:ea typeface="Ubuntu"/>
                <a:cs typeface="Ubuntu"/>
                <a:sym typeface="Ubuntu"/>
              </a:rPr>
              <a:t>Frameworks:</a:t>
            </a:r>
            <a:endParaRPr b="1"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-26900" y="609175"/>
            <a:ext cx="28485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 </a:t>
            </a:r>
            <a:r>
              <a:rPr b="1" lang="en-GB">
                <a:solidFill>
                  <a:srgbClr val="F44336"/>
                </a:solidFill>
              </a:rPr>
              <a:t>End</a:t>
            </a:r>
            <a:endParaRPr b="1">
              <a:solidFill>
                <a:srgbClr val="F44336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7361100" y="609175"/>
            <a:ext cx="28485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 </a:t>
            </a:r>
            <a:r>
              <a:rPr b="1" lang="en-GB">
                <a:solidFill>
                  <a:srgbClr val="F44336"/>
                </a:solidFill>
              </a:rPr>
              <a:t>End</a:t>
            </a:r>
            <a:endParaRPr b="1">
              <a:solidFill>
                <a:srgbClr val="F44336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294975" y="3214100"/>
            <a:ext cx="1612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Ubuntu"/>
                <a:ea typeface="Ubuntu"/>
                <a:cs typeface="Ubuntu"/>
                <a:sym typeface="Ubuntu"/>
              </a:rPr>
              <a:t>Middlewares</a:t>
            </a:r>
            <a:r>
              <a:rPr lang="en-GB" sz="1700">
                <a:latin typeface="Ubuntu"/>
                <a:ea typeface="Ubuntu"/>
                <a:cs typeface="Ubuntu"/>
                <a:sym typeface="Ubuntu"/>
              </a:rPr>
              <a:t>:</a:t>
            </a:r>
            <a:endParaRPr b="1"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510850" y="1352950"/>
            <a:ext cx="1730400" cy="1140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React.js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5861025" y="1232450"/>
            <a:ext cx="1730400" cy="11406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Node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.js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400275" y="1748300"/>
            <a:ext cx="1612800" cy="3231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Express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6139025" y="2280750"/>
            <a:ext cx="1612800" cy="3231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Mongoose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130925" y="1705150"/>
            <a:ext cx="1612800" cy="3231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Redux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621425" y="3292550"/>
            <a:ext cx="1612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Ubuntu"/>
                <a:ea typeface="Ubuntu"/>
                <a:cs typeface="Ubuntu"/>
                <a:sym typeface="Ubuntu"/>
              </a:rPr>
              <a:t>Others</a:t>
            </a:r>
            <a:r>
              <a:rPr lang="en-GB" sz="1700">
                <a:latin typeface="Ubuntu"/>
                <a:ea typeface="Ubuntu"/>
                <a:cs typeface="Ubuntu"/>
                <a:sym typeface="Ubuntu"/>
              </a:rPr>
              <a:t>:</a:t>
            </a:r>
            <a:endParaRPr b="1"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8030125" y="2278788"/>
            <a:ext cx="1028700" cy="10556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MongoDB</a:t>
            </a:r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3785354" y="1778575"/>
            <a:ext cx="1573306" cy="263100"/>
            <a:chOff x="7416000" y="4731675"/>
            <a:chExt cx="1580100" cy="263100"/>
          </a:xfrm>
        </p:grpSpPr>
        <p:cxnSp>
          <p:nvCxnSpPr>
            <p:cNvPr id="96" name="Google Shape;96;p15"/>
            <p:cNvCxnSpPr>
              <a:stCxn id="97" idx="3"/>
            </p:cNvCxnSpPr>
            <p:nvPr/>
          </p:nvCxnSpPr>
          <p:spPr>
            <a:xfrm>
              <a:off x="8639700" y="4863225"/>
              <a:ext cx="356400" cy="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" name="Google Shape;98;p15"/>
            <p:cNvCxnSpPr>
              <a:stCxn id="97" idx="1"/>
            </p:cNvCxnSpPr>
            <p:nvPr/>
          </p:nvCxnSpPr>
          <p:spPr>
            <a:xfrm flipH="1">
              <a:off x="7416000" y="4863225"/>
              <a:ext cx="390000" cy="4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7" name="Google Shape;97;p15"/>
            <p:cNvSpPr txBox="1"/>
            <p:nvPr/>
          </p:nvSpPr>
          <p:spPr>
            <a:xfrm>
              <a:off x="7806000" y="4731675"/>
              <a:ext cx="833700" cy="2631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REST</a:t>
              </a:r>
              <a:endParaRPr/>
            </a:p>
          </p:txBody>
        </p:sp>
      </p:grpSp>
      <p:sp>
        <p:nvSpPr>
          <p:cNvPr id="99" name="Google Shape;99;p15"/>
          <p:cNvSpPr txBox="1"/>
          <p:nvPr/>
        </p:nvSpPr>
        <p:spPr>
          <a:xfrm>
            <a:off x="3032775" y="4517100"/>
            <a:ext cx="2763300" cy="54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Complete the diagram with all the elements and add </a:t>
            </a:r>
            <a:r>
              <a:rPr lang="en-GB" sz="10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useful</a:t>
            </a:r>
            <a:r>
              <a:rPr lang="en-GB" sz="10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 comments.</a:t>
            </a:r>
            <a:endParaRPr sz="10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>
            <a:off x="7751825" y="2442300"/>
            <a:ext cx="3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5"/>
          <p:cNvSpPr/>
          <p:nvPr/>
        </p:nvSpPr>
        <p:spPr>
          <a:xfrm>
            <a:off x="1510850" y="2853725"/>
            <a:ext cx="1612800" cy="323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http://localhost:3000/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5978613" y="2891000"/>
            <a:ext cx="1612800" cy="323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http://localhost:5000/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12575" y="-141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44336"/>
                </a:solidFill>
                <a:latin typeface="Ubuntu"/>
                <a:ea typeface="Ubuntu"/>
                <a:cs typeface="Ubuntu"/>
                <a:sym typeface="Ubuntu"/>
              </a:rPr>
              <a:t>MERN </a:t>
            </a:r>
            <a:r>
              <a:rPr lang="en-GB" sz="2800">
                <a:solidFill>
                  <a:srgbClr val="566579"/>
                </a:solidFill>
                <a:latin typeface="Ubuntu"/>
                <a:ea typeface="Ubuntu"/>
                <a:cs typeface="Ubuntu"/>
                <a:sym typeface="Ubuntu"/>
              </a:rPr>
              <a:t>Stack </a:t>
            </a:r>
            <a:r>
              <a:rPr lang="en-GB" sz="2800">
                <a:solidFill>
                  <a:srgbClr val="566579"/>
                </a:solidFill>
                <a:latin typeface="Ubuntu"/>
                <a:ea typeface="Ubuntu"/>
                <a:cs typeface="Ubuntu"/>
                <a:sym typeface="Ubuntu"/>
              </a:rPr>
              <a:t>Diagram </a:t>
            </a:r>
            <a:endParaRPr b="1" sz="2800">
              <a:solidFill>
                <a:srgbClr val="F4433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6"/>
          <p:cNvCxnSpPr/>
          <p:nvPr/>
        </p:nvCxnSpPr>
        <p:spPr>
          <a:xfrm rot="10800000">
            <a:off x="4565403" y="1066725"/>
            <a:ext cx="6600" cy="108900"/>
          </a:xfrm>
          <a:prstGeom prst="straightConnector1">
            <a:avLst/>
          </a:prstGeom>
          <a:noFill/>
          <a:ln cap="flat" cmpd="sng" w="19050">
            <a:solidFill>
              <a:srgbClr val="C6C5C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402225" y="48560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1936273" y="2034996"/>
            <a:ext cx="3186532" cy="148107"/>
            <a:chOff x="1307800" y="1651175"/>
            <a:chExt cx="5536019" cy="465600"/>
          </a:xfrm>
        </p:grpSpPr>
        <p:sp>
          <p:nvSpPr>
            <p:cNvPr id="111" name="Google Shape;111;p16"/>
            <p:cNvSpPr/>
            <p:nvPr/>
          </p:nvSpPr>
          <p:spPr>
            <a:xfrm rot="-5400000">
              <a:off x="1307800" y="1651175"/>
              <a:ext cx="465600" cy="4656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C6C5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" name="Google Shape;112;p16"/>
            <p:cNvCxnSpPr>
              <a:stCxn id="111" idx="2"/>
            </p:cNvCxnSpPr>
            <p:nvPr/>
          </p:nvCxnSpPr>
          <p:spPr>
            <a:xfrm>
              <a:off x="1540600" y="1651175"/>
              <a:ext cx="5071200" cy="0"/>
            </a:xfrm>
            <a:prstGeom prst="straightConnector1">
              <a:avLst/>
            </a:prstGeom>
            <a:noFill/>
            <a:ln cap="flat" cmpd="sng" w="19050">
              <a:solidFill>
                <a:srgbClr val="C6C5C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" name="Google Shape;113;p16"/>
            <p:cNvSpPr/>
            <p:nvPr/>
          </p:nvSpPr>
          <p:spPr>
            <a:xfrm>
              <a:off x="6378219" y="1651175"/>
              <a:ext cx="465600" cy="4656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C6C5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4" name="Google Shape;114;p16"/>
          <p:cNvCxnSpPr>
            <a:endCxn id="115" idx="4"/>
          </p:cNvCxnSpPr>
          <p:nvPr/>
        </p:nvCxnSpPr>
        <p:spPr>
          <a:xfrm rot="10800000">
            <a:off x="4572000" y="1896438"/>
            <a:ext cx="0" cy="131700"/>
          </a:xfrm>
          <a:prstGeom prst="straightConnector1">
            <a:avLst/>
          </a:prstGeom>
          <a:noFill/>
          <a:ln cap="flat" cmpd="sng" w="19050">
            <a:solidFill>
              <a:srgbClr val="C6C5C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" name="Google Shape;116;p16"/>
          <p:cNvGrpSpPr/>
          <p:nvPr/>
        </p:nvGrpSpPr>
        <p:grpSpPr>
          <a:xfrm>
            <a:off x="4317841" y="3182852"/>
            <a:ext cx="2760813" cy="232195"/>
            <a:chOff x="1307800" y="1651175"/>
            <a:chExt cx="5536019" cy="465600"/>
          </a:xfrm>
        </p:grpSpPr>
        <p:sp>
          <p:nvSpPr>
            <p:cNvPr id="117" name="Google Shape;117;p16"/>
            <p:cNvSpPr/>
            <p:nvPr/>
          </p:nvSpPr>
          <p:spPr>
            <a:xfrm rot="-5400000">
              <a:off x="1307800" y="1651175"/>
              <a:ext cx="465600" cy="4656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C6C5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" name="Google Shape;118;p16"/>
            <p:cNvCxnSpPr>
              <a:stCxn id="117" idx="2"/>
            </p:cNvCxnSpPr>
            <p:nvPr/>
          </p:nvCxnSpPr>
          <p:spPr>
            <a:xfrm>
              <a:off x="1540600" y="1651175"/>
              <a:ext cx="5071800" cy="0"/>
            </a:xfrm>
            <a:prstGeom prst="straightConnector1">
              <a:avLst/>
            </a:prstGeom>
            <a:noFill/>
            <a:ln cap="flat" cmpd="sng" w="19050">
              <a:solidFill>
                <a:srgbClr val="C6C5C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" name="Google Shape;119;p16"/>
            <p:cNvSpPr/>
            <p:nvPr/>
          </p:nvSpPr>
          <p:spPr>
            <a:xfrm>
              <a:off x="6378219" y="1651175"/>
              <a:ext cx="465600" cy="4656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C6C5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0" name="Google Shape;120;p16"/>
          <p:cNvCxnSpPr/>
          <p:nvPr/>
        </p:nvCxnSpPr>
        <p:spPr>
          <a:xfrm rot="10800000">
            <a:off x="5156950" y="2412375"/>
            <a:ext cx="0" cy="780000"/>
          </a:xfrm>
          <a:prstGeom prst="straightConnector1">
            <a:avLst/>
          </a:prstGeom>
          <a:noFill/>
          <a:ln cap="flat" cmpd="sng" w="19050">
            <a:solidFill>
              <a:srgbClr val="C6C5C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1" name="Google Shape;121;p16"/>
          <p:cNvGrpSpPr/>
          <p:nvPr/>
        </p:nvGrpSpPr>
        <p:grpSpPr>
          <a:xfrm>
            <a:off x="1098175" y="3234440"/>
            <a:ext cx="1804189" cy="297332"/>
            <a:chOff x="1307800" y="1651175"/>
            <a:chExt cx="5536019" cy="465600"/>
          </a:xfrm>
        </p:grpSpPr>
        <p:sp>
          <p:nvSpPr>
            <p:cNvPr id="122" name="Google Shape;122;p16"/>
            <p:cNvSpPr/>
            <p:nvPr/>
          </p:nvSpPr>
          <p:spPr>
            <a:xfrm rot="-5400000">
              <a:off x="1307800" y="1651175"/>
              <a:ext cx="465600" cy="4656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C6C5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" name="Google Shape;123;p16"/>
            <p:cNvCxnSpPr>
              <a:stCxn id="122" idx="2"/>
            </p:cNvCxnSpPr>
            <p:nvPr/>
          </p:nvCxnSpPr>
          <p:spPr>
            <a:xfrm>
              <a:off x="1540600" y="1651175"/>
              <a:ext cx="5072100" cy="0"/>
            </a:xfrm>
            <a:prstGeom prst="straightConnector1">
              <a:avLst/>
            </a:prstGeom>
            <a:noFill/>
            <a:ln cap="flat" cmpd="sng" w="19050">
              <a:solidFill>
                <a:srgbClr val="C6C5C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" name="Google Shape;124;p16"/>
            <p:cNvSpPr/>
            <p:nvPr/>
          </p:nvSpPr>
          <p:spPr>
            <a:xfrm>
              <a:off x="6378219" y="1651175"/>
              <a:ext cx="465600" cy="4656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C6C5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5" name="Google Shape;125;p16"/>
          <p:cNvCxnSpPr/>
          <p:nvPr/>
        </p:nvCxnSpPr>
        <p:spPr>
          <a:xfrm rot="10800000">
            <a:off x="1936284" y="2418844"/>
            <a:ext cx="3600" cy="819600"/>
          </a:xfrm>
          <a:prstGeom prst="straightConnector1">
            <a:avLst/>
          </a:prstGeom>
          <a:noFill/>
          <a:ln cap="flat" cmpd="sng" w="19050">
            <a:solidFill>
              <a:srgbClr val="C6C5C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6"/>
          <p:cNvSpPr/>
          <p:nvPr/>
        </p:nvSpPr>
        <p:spPr>
          <a:xfrm>
            <a:off x="3763941" y="753565"/>
            <a:ext cx="1616100" cy="303000"/>
          </a:xfrm>
          <a:prstGeom prst="roundRect">
            <a:avLst>
              <a:gd fmla="val 50000" name="adj"/>
            </a:avLst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App.js</a:t>
            </a:r>
            <a:endParaRPr sz="13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58775" y="79225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44336"/>
                </a:solidFill>
                <a:latin typeface="Ubuntu"/>
                <a:ea typeface="Ubuntu"/>
                <a:cs typeface="Ubuntu"/>
                <a:sym typeface="Ubuntu"/>
              </a:rPr>
              <a:t>React</a:t>
            </a:r>
            <a:r>
              <a:rPr b="1" lang="en-GB" sz="2800">
                <a:solidFill>
                  <a:srgbClr val="F44336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sz="2800">
                <a:solidFill>
                  <a:srgbClr val="566579"/>
                </a:solidFill>
                <a:latin typeface="Ubuntu"/>
                <a:ea typeface="Ubuntu"/>
                <a:cs typeface="Ubuntu"/>
                <a:sym typeface="Ubuntu"/>
              </a:rPr>
              <a:t>Components Diagram </a:t>
            </a:r>
            <a:endParaRPr b="1" sz="2800">
              <a:solidFill>
                <a:srgbClr val="F4433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4193700" y="1167138"/>
            <a:ext cx="756600" cy="729300"/>
          </a:xfrm>
          <a:prstGeom prst="ellipse">
            <a:avLst/>
          </a:prstGeom>
          <a:noFill/>
          <a:ln cap="flat" cmpd="sng" w="38100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Router</a:t>
            </a:r>
            <a:endParaRPr sz="900"/>
          </a:p>
        </p:txBody>
      </p:sp>
      <p:sp>
        <p:nvSpPr>
          <p:cNvPr id="128" name="Google Shape;128;p16"/>
          <p:cNvSpPr/>
          <p:nvPr/>
        </p:nvSpPr>
        <p:spPr>
          <a:xfrm>
            <a:off x="3977992" y="3294984"/>
            <a:ext cx="1616100" cy="303000"/>
          </a:xfrm>
          <a:prstGeom prst="roundRect">
            <a:avLst>
              <a:gd fmla="val 50000" name="adj"/>
            </a:avLst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City Details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1507659" y="2109369"/>
            <a:ext cx="1616100" cy="303000"/>
          </a:xfrm>
          <a:prstGeom prst="roundRect">
            <a:avLst>
              <a:gd fmla="val 50000" name="adj"/>
            </a:avLst>
          </a:prstGeom>
          <a:solidFill>
            <a:srgbClr val="5665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Landing</a:t>
            </a:r>
            <a:endParaRPr sz="13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4193709" y="2109369"/>
            <a:ext cx="1616100" cy="303000"/>
          </a:xfrm>
          <a:prstGeom prst="roundRect">
            <a:avLst>
              <a:gd fmla="val 50000" name="adj"/>
            </a:avLst>
          </a:prstGeom>
          <a:solidFill>
            <a:srgbClr val="5665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City List</a:t>
            </a:r>
            <a:endParaRPr sz="13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>
            <a:off x="1398500" y="125500"/>
            <a:ext cx="13500" cy="52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/>
          <p:nvPr/>
        </p:nvCxnSpPr>
        <p:spPr>
          <a:xfrm flipH="1" rot="10800000">
            <a:off x="13450" y="1963525"/>
            <a:ext cx="9150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/>
          <p:nvPr/>
        </p:nvCxnSpPr>
        <p:spPr>
          <a:xfrm flipH="1" rot="10800000">
            <a:off x="13450" y="2897975"/>
            <a:ext cx="91305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4" name="Google Shape;134;p16"/>
          <p:cNvSpPr txBox="1"/>
          <p:nvPr/>
        </p:nvSpPr>
        <p:spPr>
          <a:xfrm>
            <a:off x="31725" y="889000"/>
            <a:ext cx="1225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Entry point</a:t>
            </a:r>
            <a:endParaRPr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-12375" y="2183100"/>
            <a:ext cx="1225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Screens</a:t>
            </a:r>
            <a:endParaRPr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-12375" y="3680200"/>
            <a:ext cx="1225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Components</a:t>
            </a:r>
            <a:endParaRPr>
              <a:solidFill>
                <a:srgbClr val="99999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1567625" y="-78856"/>
            <a:ext cx="6184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Ubuntu"/>
                <a:ea typeface="Ubuntu"/>
                <a:cs typeface="Ubuntu"/>
                <a:sym typeface="Ubuntu"/>
              </a:rPr>
              <a:t>End User Demo</a:t>
            </a:r>
            <a:endParaRPr sz="27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