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Online order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Approval order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Profit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2017, Monthly profit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High potential customers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funnel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Customer distribution by state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treemap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12fcd325-4ff7-4213-a960-7f9c6146f2f3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54646f4bff474696" /><Relationship Type="http://schemas.openxmlformats.org/officeDocument/2006/relationships/slideLayout" Target="/ppt/slideLayouts/slideLayout8.xml" Id="R3ef1b6f1bf4e492f" /><Relationship Type="http://schemas.openxmlformats.org/officeDocument/2006/relationships/hyperlink" Target="https://app.powerbi.com/groups/me/reports/12fcd325-4ff7-4213-a960-7f9c6146f2f3/?pbi_source=PowerPoint" TargetMode="External" Id="RelId0" /><Relationship Type="http://schemas.openxmlformats.org/officeDocument/2006/relationships/image" Target="/ppt/media/image4.png" Id="imgId216139744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sprocket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20/11/2023 07:43:08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20/11/2023 06:53:23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Online order ,Approval order ,Profit ,2017, Monthly profit ,High potential customers ,funnel ,Customer distribution by state ,textbox ,columnChart ,treemap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1613974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