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1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09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89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749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16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4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9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1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7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3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DEA0-CDAF-410A-AA60-A424DFAE94BC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566EB9-DC20-4DDF-81C6-F59F2A9AD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5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?searchtype=author&amp;query=Andreas+Krause" TargetMode="External"/><Relationship Id="rId2" Type="http://schemas.openxmlformats.org/officeDocument/2006/relationships/hyperlink" Target="https://arxiv.org/search?searchtype=author&amp;query=Niranjan+Sriniva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search?searchtype=author&amp;query=Matthias+Seeger" TargetMode="External"/><Relationship Id="rId4" Type="http://schemas.openxmlformats.org/officeDocument/2006/relationships/hyperlink" Target="https://arxiv.org/search?searchtype=author&amp;query=Sham+M.+Kaka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2D0A-959C-4EDD-8C6E-E4B92744E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GP-UCB proof sketch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2FDF8-1A25-4B00-95D8-1FB1B2D0D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Gaussian Process Optimization in the Bandit Setting: No Regret and Experimental Design</a:t>
            </a:r>
            <a:br>
              <a:rPr lang="en-US" dirty="0"/>
            </a:br>
            <a:r>
              <a:rPr lang="en-US" sz="1300" u="sng" dirty="0">
                <a:hlinkClick r:id="rId2"/>
              </a:rPr>
              <a:t>Niranjan Srinivas</a:t>
            </a:r>
            <a:r>
              <a:rPr lang="en-US" sz="1300" dirty="0"/>
              <a:t>, </a:t>
            </a:r>
            <a:r>
              <a:rPr lang="en-US" sz="1300" dirty="0">
                <a:hlinkClick r:id="rId3"/>
              </a:rPr>
              <a:t>Andreas Krause</a:t>
            </a:r>
            <a:r>
              <a:rPr lang="en-US" sz="1300" dirty="0"/>
              <a:t>, </a:t>
            </a:r>
            <a:r>
              <a:rPr lang="en-US" sz="1300" dirty="0">
                <a:hlinkClick r:id="rId4"/>
              </a:rPr>
              <a:t>Sham M. </a:t>
            </a:r>
            <a:r>
              <a:rPr lang="en-US" sz="1300" dirty="0" err="1">
                <a:hlinkClick r:id="rId4"/>
              </a:rPr>
              <a:t>Kakade</a:t>
            </a:r>
            <a:r>
              <a:rPr lang="en-US" sz="1300" dirty="0"/>
              <a:t>, </a:t>
            </a:r>
            <a:r>
              <a:rPr lang="en-US" sz="1300" dirty="0">
                <a:hlinkClick r:id="rId5"/>
              </a:rPr>
              <a:t>Matthias Seeger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892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B45F-E76D-4F36-8CF7-CD3E62B7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case: Information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74BE9-04D4-43F8-8FA1-3DF8A60108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Original: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Here: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dirty="0"/>
                  <a:t> which is a little different from directly substituting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entire aggregated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</m:e>
                        </m:nary>
                      </m:e>
                    </m:nary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nary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74BE9-04D4-43F8-8FA1-3DF8A6010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54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299C-A70C-49EC-8F5C-18C160C2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case: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F256E-FE6B-422C-805E-916574C9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 have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func>
                          </m:e>
                        </m:nary>
                      </m:e>
                    </m:nary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</m:nary>
                        <m:d>
                          <m:d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Or equivalently,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≤4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relate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to the information gain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F256E-FE6B-422C-805E-916574C9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02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C372-4454-4AED-A00D-99BC0E66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case: Next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F6E53-914E-4255-A033-284A3A4F13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1. Use some clever Cauchy inequality or something else to relate the total regret and the information gain.</a:t>
                </a:r>
              </a:p>
              <a:p>
                <a:r>
                  <a:rPr lang="en-US" dirty="0"/>
                  <a:t>2. Follow the remaining proof in GP-UCB paper to derive a bound on the maximum information gain.</a:t>
                </a:r>
              </a:p>
              <a:p>
                <a:pPr lvl="1"/>
                <a:r>
                  <a:rPr lang="en-US" dirty="0"/>
                  <a:t>They use relaxation and submodular optimization…</a:t>
                </a:r>
              </a:p>
              <a:p>
                <a:r>
                  <a:rPr lang="en-US" dirty="0"/>
                  <a:t>3. Back to our first step, learn the transition function (each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)…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DF6E53-914E-4255-A033-284A3A4F1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52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7A40-0607-44A6-81DC-08AE54D9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Chernoff bound and union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CB91D-E33E-4B57-A953-098D417FC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Finite sampling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Proof:</a:t>
                </a:r>
              </a:p>
              <a:p>
                <a:pPr lvl="1"/>
                <a:r>
                  <a:rPr lang="en-US" dirty="0"/>
                  <a:t>Chernoff bound: for </a:t>
                </a:r>
                <a:r>
                  <a:rPr lang="en-US" b="1" dirty="0"/>
                  <a:t>each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By union bound: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&gt;1−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CB91D-E33E-4B57-A953-098D417FC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94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BE0A-5838-4F5F-A771-73C55C5C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Chernoff bound and union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8739D-212E-4809-9C06-C94B69682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by union bound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&gt;1−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8739D-212E-4809-9C06-C94B69682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46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61F1-82F7-47C1-B3AC-689415B1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E6E09-8FD5-4542-8300-D35E42225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Lemma 5.2. 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then the regret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is bounded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Proof:</a:t>
                </a:r>
              </a:p>
              <a:p>
                <a:pPr lvl="1"/>
                <a:r>
                  <a:rPr lang="en-US" dirty="0"/>
                  <a:t>By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 the regret: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E6E09-8FD5-4542-8300-D35E42225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61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E822-98A1-4BC1-A2F9-6D923997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677C7-BBF5-4078-A723-5E9542C31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Lemma 5.3:</a:t>
                </a:r>
              </a:p>
              <a:p>
                <a:pPr lvl="1"/>
                <a:r>
                  <a:rPr lang="en-US" dirty="0"/>
                  <a:t>The information gain for the points selected can be expressed in terms of the predictive variances.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Proof: By induction,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B677C7-BBF5-4078-A723-5E9542C31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42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599B-9B62-47F8-8631-F575CF24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Regret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2793E-D397-4691-B2BE-2BEB0E470D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Lemma 5.4.</a:t>
                </a:r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be defined as in Lemma 5.1. Then, the following holds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Proof:</a:t>
                </a:r>
              </a:p>
              <a:p>
                <a:pPr lvl="1"/>
                <a:r>
                  <a:rPr lang="en-US" dirty="0"/>
                  <a:t>By Lemma 5.2,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By Lemma 5.3,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02793E-D397-4691-B2BE-2BEB0E470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59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4318-9276-4DD5-A756-4D1BC0D9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Regret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9886E-4C24-4F70-8E40-8BC735BD78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Cauchy inequality,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 the total regret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9886E-4C24-4F70-8E40-8BC735BD7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08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B3F7-3E51-4706-8B65-35641050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case: Chernoff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0B1E5-7381-4E0A-8E78-0674EC57F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So it is fine to have the same result.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0B1E5-7381-4E0A-8E78-0674EC57F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77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01FE-CFE3-457E-B6E8-3B81B1EF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case: Regret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25E1D-3466-4544-B79A-37822AF01F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25E1D-3466-4544-B79A-37822AF01F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60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972</TotalTime>
  <Words>591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Facet</vt:lpstr>
      <vt:lpstr>GP-UCB proof sketch</vt:lpstr>
      <vt:lpstr>Chernoff bound and union bound</vt:lpstr>
      <vt:lpstr>Chernoff bound and union bound</vt:lpstr>
      <vt:lpstr>Regret</vt:lpstr>
      <vt:lpstr>Information Gain</vt:lpstr>
      <vt:lpstr>Regret Bound</vt:lpstr>
      <vt:lpstr>Regret Bound</vt:lpstr>
      <vt:lpstr>In our case: Chernoff Bound</vt:lpstr>
      <vt:lpstr>In our case: Regret</vt:lpstr>
      <vt:lpstr>In our case: Information Gain</vt:lpstr>
      <vt:lpstr>In our case: Summary</vt:lpstr>
      <vt:lpstr>In our case: 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GP-UCB proof sketch</dc:title>
  <dc:creator>kai wang</dc:creator>
  <cp:lastModifiedBy>kai wang</cp:lastModifiedBy>
  <cp:revision>15</cp:revision>
  <dcterms:created xsi:type="dcterms:W3CDTF">2018-05-04T07:39:30Z</dcterms:created>
  <dcterms:modified xsi:type="dcterms:W3CDTF">2018-05-04T18:45:43Z</dcterms:modified>
</cp:coreProperties>
</file>