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81" r:id="rId3"/>
    <p:sldId id="284" r:id="rId4"/>
    <p:sldId id="285" r:id="rId5"/>
    <p:sldId id="288" r:id="rId6"/>
    <p:sldId id="286" r:id="rId7"/>
    <p:sldId id="289" r:id="rId8"/>
    <p:sldId id="287" r:id="rId9"/>
    <p:sldId id="290" r:id="rId10"/>
  </p:sldIdLst>
  <p:sldSz cx="12192000" cy="6858000"/>
  <p:notesSz cx="6858000" cy="259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4BF"/>
    <a:srgbClr val="EF6155"/>
    <a:srgbClr val="06B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40055-AB60-4A51-A27B-B3BFFB748415}" v="1776" dt="2020-01-17T15:12:54.348"/>
    <p1510:client id="{0BABB256-A8C2-2A5A-D584-D226DBADF557}" v="39" dt="2019-08-19T23:33:19.507"/>
    <p1510:client id="{7CE95222-81F5-D88D-E13D-E6DE1A95DF8A}" v="203" dt="2019-08-19T23:41:05.719"/>
    <p1510:client id="{EA2B7A1E-2861-9C94-B3D8-468CAAEABD34}" v="4" dt="2020-01-17T15:14:50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due Capture the Flag Team" userId="S::ctf@purdue.edu::cdae98b0-d2fe-40dd-9d9e-6ee09929441c" providerId="AD" clId="Web-{7CE95222-81F5-D88D-E13D-E6DE1A95DF8A}"/>
    <pc:docChg chg="addSld modSld">
      <pc:chgData name="Purdue Capture the Flag Team" userId="S::ctf@purdue.edu::cdae98b0-d2fe-40dd-9d9e-6ee09929441c" providerId="AD" clId="Web-{7CE95222-81F5-D88D-E13D-E6DE1A95DF8A}" dt="2019-08-19T23:54:46.688" v="302"/>
      <pc:docMkLst>
        <pc:docMk/>
      </pc:docMkLst>
      <pc:sldChg chg="modNotes">
        <pc:chgData name="Purdue Capture the Flag Team" userId="S::ctf@purdue.edu::cdae98b0-d2fe-40dd-9d9e-6ee09929441c" providerId="AD" clId="Web-{7CE95222-81F5-D88D-E13D-E6DE1A95DF8A}" dt="2019-08-19T23:54:46.688" v="302"/>
        <pc:sldMkLst>
          <pc:docMk/>
          <pc:sldMk cId="282921106" sldId="257"/>
        </pc:sldMkLst>
      </pc:sldChg>
      <pc:sldChg chg="addSp delSp modSp">
        <pc:chgData name="Purdue Capture the Flag Team" userId="S::ctf@purdue.edu::cdae98b0-d2fe-40dd-9d9e-6ee09929441c" providerId="AD" clId="Web-{7CE95222-81F5-D88D-E13D-E6DE1A95DF8A}" dt="2019-08-19T23:32:16.577" v="162" actId="1076"/>
        <pc:sldMkLst>
          <pc:docMk/>
          <pc:sldMk cId="462389742" sldId="262"/>
        </pc:sldMkLst>
        <pc:spChg chg="mod">
          <ac:chgData name="Purdue Capture the Flag Team" userId="S::ctf@purdue.edu::cdae98b0-d2fe-40dd-9d9e-6ee09929441c" providerId="AD" clId="Web-{7CE95222-81F5-D88D-E13D-E6DE1A95DF8A}" dt="2019-08-19T23:31:33.795" v="159"/>
          <ac:spMkLst>
            <pc:docMk/>
            <pc:sldMk cId="462389742" sldId="262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7CE95222-81F5-D88D-E13D-E6DE1A95DF8A}" dt="2019-08-19T23:32:16.577" v="162" actId="1076"/>
          <ac:spMkLst>
            <pc:docMk/>
            <pc:sldMk cId="462389742" sldId="262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7CE95222-81F5-D88D-E13D-E6DE1A95DF8A}" dt="2019-08-19T23:31:33.795" v="159"/>
          <ac:spMkLst>
            <pc:docMk/>
            <pc:sldMk cId="462389742" sldId="262"/>
            <ac:spMk id="15" creationId="{60694156-B30C-4AE1-9886-0D236EC0195B}"/>
          </ac:spMkLst>
        </pc:spChg>
        <pc:spChg chg="add">
          <ac:chgData name="Purdue Capture the Flag Team" userId="S::ctf@purdue.edu::cdae98b0-d2fe-40dd-9d9e-6ee09929441c" providerId="AD" clId="Web-{7CE95222-81F5-D88D-E13D-E6DE1A95DF8A}" dt="2019-08-19T23:31:33.795" v="159"/>
          <ac:spMkLst>
            <pc:docMk/>
            <pc:sldMk cId="462389742" sldId="262"/>
            <ac:spMk id="20" creationId="{4CED38CF-5A4C-4EA3-A882-52BD3C726481}"/>
          </ac:spMkLst>
        </pc:spChg>
        <pc:picChg chg="mod">
          <ac:chgData name="Purdue Capture the Flag Team" userId="S::ctf@purdue.edu::cdae98b0-d2fe-40dd-9d9e-6ee09929441c" providerId="AD" clId="Web-{7CE95222-81F5-D88D-E13D-E6DE1A95DF8A}" dt="2019-08-19T23:31:33.795" v="159"/>
          <ac:picMkLst>
            <pc:docMk/>
            <pc:sldMk cId="462389742" sldId="262"/>
            <ac:picMk id="4" creationId="{6EAD9700-AFED-49A7-8D08-D310C2F15897}"/>
          </ac:picMkLst>
        </pc:picChg>
        <pc:cxnChg chg="add">
          <ac:chgData name="Purdue Capture the Flag Team" userId="S::ctf@purdue.edu::cdae98b0-d2fe-40dd-9d9e-6ee09929441c" providerId="AD" clId="Web-{7CE95222-81F5-D88D-E13D-E6DE1A95DF8A}" dt="2019-08-19T23:31:33.795" v="159"/>
          <ac:cxnSpMkLst>
            <pc:docMk/>
            <pc:sldMk cId="462389742" sldId="262"/>
            <ac:cxnSpMk id="22" creationId="{041A955B-D579-48FD-A51C-51B0C0B69F9A}"/>
          </ac:cxnSpMkLst>
        </pc:cxnChg>
      </pc:sldChg>
      <pc:sldChg chg="addSp modSp">
        <pc:chgData name="Purdue Capture the Flag Team" userId="S::ctf@purdue.edu::cdae98b0-d2fe-40dd-9d9e-6ee09929441c" providerId="AD" clId="Web-{7CE95222-81F5-D88D-E13D-E6DE1A95DF8A}" dt="2019-08-19T23:30:08.373" v="158" actId="14100"/>
        <pc:sldMkLst>
          <pc:docMk/>
          <pc:sldMk cId="1231374615" sldId="268"/>
        </pc:sldMkLst>
        <pc:spChg chg="add mod">
          <ac:chgData name="Purdue Capture the Flag Team" userId="S::ctf@purdue.edu::cdae98b0-d2fe-40dd-9d9e-6ee09929441c" providerId="AD" clId="Web-{7CE95222-81F5-D88D-E13D-E6DE1A95DF8A}" dt="2019-08-19T23:30:08.373" v="158" actId="14100"/>
          <ac:spMkLst>
            <pc:docMk/>
            <pc:sldMk cId="1231374615" sldId="268"/>
            <ac:spMk id="5" creationId="{9429F64C-9EF4-466B-AF82-82E1140991BA}"/>
          </ac:spMkLst>
        </pc:spChg>
      </pc:sldChg>
      <pc:sldChg chg="modSp modNotes">
        <pc:chgData name="Purdue Capture the Flag Team" userId="S::ctf@purdue.edu::cdae98b0-d2fe-40dd-9d9e-6ee09929441c" providerId="AD" clId="Web-{7CE95222-81F5-D88D-E13D-E6DE1A95DF8A}" dt="2019-08-19T23:28:36.936" v="108"/>
        <pc:sldMkLst>
          <pc:docMk/>
          <pc:sldMk cId="3410471778" sldId="270"/>
        </pc:sldMkLst>
        <pc:graphicFrameChg chg="mod modGraphic">
          <ac:chgData name="Purdue Capture the Flag Team" userId="S::ctf@purdue.edu::cdae98b0-d2fe-40dd-9d9e-6ee09929441c" providerId="AD" clId="Web-{7CE95222-81F5-D88D-E13D-E6DE1A95DF8A}" dt="2019-08-19T23:23:13.310" v="103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  <pc:sldChg chg="modSp modNotes">
        <pc:chgData name="Purdue Capture the Flag Team" userId="S::ctf@purdue.edu::cdae98b0-d2fe-40dd-9d9e-6ee09929441c" providerId="AD" clId="Web-{7CE95222-81F5-D88D-E13D-E6DE1A95DF8A}" dt="2019-08-19T23:52:18.266" v="260"/>
        <pc:sldMkLst>
          <pc:docMk/>
          <pc:sldMk cId="204865995" sldId="271"/>
        </pc:sldMkLst>
        <pc:picChg chg="mod">
          <ac:chgData name="Purdue Capture the Flag Team" userId="S::ctf@purdue.edu::cdae98b0-d2fe-40dd-9d9e-6ee09929441c" providerId="AD" clId="Web-{7CE95222-81F5-D88D-E13D-E6DE1A95DF8A}" dt="2019-08-19T23:08:59.606" v="3" actId="14100"/>
          <ac:picMkLst>
            <pc:docMk/>
            <pc:sldMk cId="204865995" sldId="271"/>
            <ac:picMk id="15" creationId="{7742810F-BAC0-4BF4-A6D3-082A818D0BE3}"/>
          </ac:picMkLst>
        </pc:picChg>
      </pc:sldChg>
      <pc:sldChg chg="addSp delSp modSp new mod setBg">
        <pc:chgData name="Purdue Capture the Flag Team" userId="S::ctf@purdue.edu::cdae98b0-d2fe-40dd-9d9e-6ee09929441c" providerId="AD" clId="Web-{7CE95222-81F5-D88D-E13D-E6DE1A95DF8A}" dt="2019-08-19T23:41:05.719" v="254" actId="20577"/>
        <pc:sldMkLst>
          <pc:docMk/>
          <pc:sldMk cId="3172945450" sldId="272"/>
        </pc:sldMkLst>
        <pc:spChg chg="add del mod">
          <ac:chgData name="Purdue Capture the Flag Team" userId="S::ctf@purdue.edu::cdae98b0-d2fe-40dd-9d9e-6ee09929441c" providerId="AD" clId="Web-{7CE95222-81F5-D88D-E13D-E6DE1A95DF8A}" dt="2019-08-19T23:41:05.719" v="254" actId="20577"/>
          <ac:spMkLst>
            <pc:docMk/>
            <pc:sldMk cId="3172945450" sldId="272"/>
            <ac:spMk id="2" creationId="{7731A9A3-8A9B-4DB2-9ACD-0B564A32D6F9}"/>
          </ac:spMkLst>
        </pc:spChg>
        <pc:spChg chg="del">
          <ac:chgData name="Purdue Capture the Flag Team" userId="S::ctf@purdue.edu::cdae98b0-d2fe-40dd-9d9e-6ee09929441c" providerId="AD" clId="Web-{7CE95222-81F5-D88D-E13D-E6DE1A95DF8A}" dt="2019-08-19T23:36:38.171" v="164"/>
          <ac:spMkLst>
            <pc:docMk/>
            <pc:sldMk cId="3172945450" sldId="272"/>
            <ac:spMk id="3" creationId="{E392A570-F84A-40DA-9E1F-59EEFB484E98}"/>
          </ac:spMkLst>
        </pc:spChg>
        <pc:spChg chg="add">
          <ac:chgData name="Purdue Capture the Flag Team" userId="S::ctf@purdue.edu::cdae98b0-d2fe-40dd-9d9e-6ee09929441c" providerId="AD" clId="Web-{7CE95222-81F5-D88D-E13D-E6DE1A95DF8A}" dt="2019-08-19T23:37:18.202" v="169"/>
          <ac:spMkLst>
            <pc:docMk/>
            <pc:sldMk cId="3172945450" sldId="272"/>
            <ac:spMk id="6" creationId="{4CED38CF-5A4C-4EA3-A882-52BD3C726481}"/>
          </ac:spMkLst>
        </pc:spChg>
        <pc:spChg chg="add del mod">
          <ac:chgData name="Purdue Capture the Flag Team" userId="S::ctf@purdue.edu::cdae98b0-d2fe-40dd-9d9e-6ee09929441c" providerId="AD" clId="Web-{7CE95222-81F5-D88D-E13D-E6DE1A95DF8A}" dt="2019-08-19T23:38:22.874" v="234"/>
          <ac:spMkLst>
            <pc:docMk/>
            <pc:sldMk cId="3172945450" sldId="272"/>
            <ac:spMk id="8" creationId="{89C05CB6-284B-414F-958A-00100D920D35}"/>
          </ac:spMkLst>
        </pc:spChg>
        <pc:spChg chg="add del">
          <ac:chgData name="Purdue Capture the Flag Team" userId="S::ctf@purdue.edu::cdae98b0-d2fe-40dd-9d9e-6ee09929441c" providerId="AD" clId="Web-{7CE95222-81F5-D88D-E13D-E6DE1A95DF8A}" dt="2019-08-19T23:37:18.187" v="168"/>
          <ac:spMkLst>
            <pc:docMk/>
            <pc:sldMk cId="3172945450" sldId="272"/>
            <ac:spMk id="9" creationId="{0E99ED6D-365F-4CAE-942F-ECA78F74BD7F}"/>
          </ac:spMkLst>
        </pc:spChg>
        <pc:spChg chg="add del">
          <ac:chgData name="Purdue Capture the Flag Team" userId="S::ctf@purdue.edu::cdae98b0-d2fe-40dd-9d9e-6ee09929441c" providerId="AD" clId="Web-{7CE95222-81F5-D88D-E13D-E6DE1A95DF8A}" dt="2019-08-19T23:37:18.187" v="168"/>
          <ac:spMkLst>
            <pc:docMk/>
            <pc:sldMk cId="3172945450" sldId="272"/>
            <ac:spMk id="11" creationId="{CD0FF873-0D97-4AE7-A97E-539910376DCF}"/>
          </ac:spMkLst>
        </pc:spChg>
        <pc:picChg chg="add mod ord">
          <ac:chgData name="Purdue Capture the Flag Team" userId="S::ctf@purdue.edu::cdae98b0-d2fe-40dd-9d9e-6ee09929441c" providerId="AD" clId="Web-{7CE95222-81F5-D88D-E13D-E6DE1A95DF8A}" dt="2019-08-19T23:37:18.202" v="169"/>
          <ac:picMkLst>
            <pc:docMk/>
            <pc:sldMk cId="3172945450" sldId="272"/>
            <ac:picMk id="4" creationId="{02B88AFE-A527-4C33-88C9-A09D050282EB}"/>
          </ac:picMkLst>
        </pc:picChg>
        <pc:picChg chg="add del mod ord">
          <ac:chgData name="Purdue Capture the Flag Team" userId="S::ctf@purdue.edu::cdae98b0-d2fe-40dd-9d9e-6ee09929441c" providerId="AD" clId="Web-{7CE95222-81F5-D88D-E13D-E6DE1A95DF8A}" dt="2019-08-19T23:38:13.921" v="198"/>
          <ac:picMkLst>
            <pc:docMk/>
            <pc:sldMk cId="3172945450" sldId="272"/>
            <ac:picMk id="7" creationId="{C41A6EE2-B9F2-4E7B-A0DD-F08EEA1D43DE}"/>
          </ac:picMkLst>
        </pc:picChg>
        <pc:picChg chg="add mod ord">
          <ac:chgData name="Purdue Capture the Flag Team" userId="S::ctf@purdue.edu::cdae98b0-d2fe-40dd-9d9e-6ee09929441c" providerId="AD" clId="Web-{7CE95222-81F5-D88D-E13D-E6DE1A95DF8A}" dt="2019-08-19T23:38:30.984" v="236" actId="1076"/>
          <ac:picMkLst>
            <pc:docMk/>
            <pc:sldMk cId="3172945450" sldId="272"/>
            <ac:picMk id="12" creationId="{41CEB331-16BE-4054-A6DC-D37AF8AF48CA}"/>
          </ac:picMkLst>
        </pc:picChg>
        <pc:cxnChg chg="add">
          <ac:chgData name="Purdue Capture the Flag Team" userId="S::ctf@purdue.edu::cdae98b0-d2fe-40dd-9d9e-6ee09929441c" providerId="AD" clId="Web-{7CE95222-81F5-D88D-E13D-E6DE1A95DF8A}" dt="2019-08-19T23:37:18.202" v="169"/>
          <ac:cxnSpMkLst>
            <pc:docMk/>
            <pc:sldMk cId="3172945450" sldId="272"/>
            <ac:cxnSpMk id="13" creationId="{041A955B-D579-48FD-A51C-51B0C0B69F9A}"/>
          </ac:cxnSpMkLst>
        </pc:cxnChg>
      </pc:sldChg>
    </pc:docChg>
  </pc:docChgLst>
  <pc:docChgLst>
    <pc:chgData name="Purdue Capture the Flag Team" userId="S::ctf@purdue.edu::cdae98b0-d2fe-40dd-9d9e-6ee09929441c" providerId="AD" clId="Web-{04740055-AB60-4A51-A27B-B3BFFB748415}"/>
    <pc:docChg chg="addSld delSld modSld">
      <pc:chgData name="Purdue Capture the Flag Team" userId="S::ctf@purdue.edu::cdae98b0-d2fe-40dd-9d9e-6ee09929441c" providerId="AD" clId="Web-{04740055-AB60-4A51-A27B-B3BFFB748415}" dt="2020-01-17T15:12:54.348" v="1894" actId="1076"/>
      <pc:docMkLst>
        <pc:docMk/>
      </pc:docMkLst>
      <pc:sldChg chg="modSp">
        <pc:chgData name="Purdue Capture the Flag Team" userId="S::ctf@purdue.edu::cdae98b0-d2fe-40dd-9d9e-6ee09929441c" providerId="AD" clId="Web-{04740055-AB60-4A51-A27B-B3BFFB748415}" dt="2020-01-16T19:38:15.745" v="10" actId="20577"/>
        <pc:sldMkLst>
          <pc:docMk/>
          <pc:sldMk cId="109857222" sldId="256"/>
        </pc:sldMkLst>
        <pc:spChg chg="mod">
          <ac:chgData name="Purdue Capture the Flag Team" userId="S::ctf@purdue.edu::cdae98b0-d2fe-40dd-9d9e-6ee09929441c" providerId="AD" clId="Web-{04740055-AB60-4A51-A27B-B3BFFB748415}" dt="2020-01-16T19:38:15.745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Purdue Capture the Flag Team" userId="S::ctf@purdue.edu::cdae98b0-d2fe-40dd-9d9e-6ee09929441c" providerId="AD" clId="Web-{04740055-AB60-4A51-A27B-B3BFFB748415}" dt="2020-01-17T15:00:36.352" v="1748" actId="20577"/>
        <pc:sldMkLst>
          <pc:docMk/>
          <pc:sldMk cId="923848176" sldId="259"/>
        </pc:sldMkLst>
        <pc:graphicFrameChg chg="modGraphic">
          <ac:chgData name="Purdue Capture the Flag Team" userId="S::ctf@purdue.edu::cdae98b0-d2fe-40dd-9d9e-6ee09929441c" providerId="AD" clId="Web-{04740055-AB60-4A51-A27B-B3BFFB748415}" dt="2020-01-17T15:00:36.352" v="1748" actId="20577"/>
          <ac:graphicFrameMkLst>
            <pc:docMk/>
            <pc:sldMk cId="923848176" sldId="259"/>
            <ac:graphicFrameMk id="16" creationId="{50F053E3-D26B-48A8-9454-70EAD0D4A790}"/>
          </ac:graphicFrameMkLst>
        </pc:graphicFrameChg>
      </pc:sldChg>
      <pc:sldChg chg="del">
        <pc:chgData name="Purdue Capture the Flag Team" userId="S::ctf@purdue.edu::cdae98b0-d2fe-40dd-9d9e-6ee09929441c" providerId="AD" clId="Web-{04740055-AB60-4A51-A27B-B3BFFB748415}" dt="2020-01-16T19:38:31.027" v="14"/>
        <pc:sldMkLst>
          <pc:docMk/>
          <pc:sldMk cId="1541669665" sldId="260"/>
        </pc:sldMkLst>
      </pc:sldChg>
      <pc:sldChg chg="modSp">
        <pc:chgData name="Purdue Capture the Flag Team" userId="S::ctf@purdue.edu::cdae98b0-d2fe-40dd-9d9e-6ee09929441c" providerId="AD" clId="Web-{04740055-AB60-4A51-A27B-B3BFFB748415}" dt="2020-01-17T15:01:47.167" v="1753" actId="2057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04740055-AB60-4A51-A27B-B3BFFB748415}" dt="2020-01-17T15:01:47.167" v="1753" actId="20577"/>
          <ac:spMkLst>
            <pc:docMk/>
            <pc:sldMk cId="3276042966" sldId="261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04740055-AB60-4A51-A27B-B3BFFB748415}" dt="2020-01-17T15:03:19.874" v="1784" actId="20577"/>
        <pc:sldMkLst>
          <pc:docMk/>
          <pc:sldMk cId="1382228642" sldId="265"/>
        </pc:sldMkLst>
        <pc:graphicFrameChg chg="modGraphic">
          <ac:chgData name="Purdue Capture the Flag Team" userId="S::ctf@purdue.edu::cdae98b0-d2fe-40dd-9d9e-6ee09929441c" providerId="AD" clId="Web-{04740055-AB60-4A51-A27B-B3BFFB748415}" dt="2020-01-17T15:03:19.874" v="1784" actId="20577"/>
          <ac:graphicFrameMkLst>
            <pc:docMk/>
            <pc:sldMk cId="1382228642" sldId="265"/>
            <ac:graphicFrameMk id="16" creationId="{71258E67-EBEC-44B2-A786-D6256A77391A}"/>
          </ac:graphicFrameMkLst>
        </pc:graphicFrameChg>
      </pc:sldChg>
      <pc:sldChg chg="del">
        <pc:chgData name="Purdue Capture the Flag Team" userId="S::ctf@purdue.edu::cdae98b0-d2fe-40dd-9d9e-6ee09929441c" providerId="AD" clId="Web-{04740055-AB60-4A51-A27B-B3BFFB748415}" dt="2020-01-16T19:38:38.870" v="15"/>
        <pc:sldMkLst>
          <pc:docMk/>
          <pc:sldMk cId="1231374615" sldId="268"/>
        </pc:sldMkLst>
      </pc:sldChg>
      <pc:sldChg chg="delSp modSp del">
        <pc:chgData name="Purdue Capture the Flag Team" userId="S::ctf@purdue.edu::cdae98b0-d2fe-40dd-9d9e-6ee09929441c" providerId="AD" clId="Web-{04740055-AB60-4A51-A27B-B3BFFB748415}" dt="2020-01-16T19:40:01.152" v="51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04740055-AB60-4A51-A27B-B3BFFB748415}" dt="2020-01-16T19:39:39.808" v="45" actId="20577"/>
          <ac:spMkLst>
            <pc:docMk/>
            <pc:sldMk cId="3410471778" sldId="270"/>
            <ac:spMk id="2" creationId="{1F398F18-FA8C-44E3-A778-6C638B423BC1}"/>
          </ac:spMkLst>
        </pc:spChg>
        <pc:graphicFrameChg chg="del">
          <ac:chgData name="Purdue Capture the Flag Team" userId="S::ctf@purdue.edu::cdae98b0-d2fe-40dd-9d9e-6ee09929441c" providerId="AD" clId="Web-{04740055-AB60-4A51-A27B-B3BFFB748415}" dt="2020-01-16T19:39:20.433" v="22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  <pc:sldChg chg="new del">
        <pc:chgData name="Purdue Capture the Flag Team" userId="S::ctf@purdue.edu::cdae98b0-d2fe-40dd-9d9e-6ee09929441c" providerId="AD" clId="Web-{04740055-AB60-4A51-A27B-B3BFFB748415}" dt="2020-01-16T19:39:59.964" v="50"/>
        <pc:sldMkLst>
          <pc:docMk/>
          <pc:sldMk cId="2771868240" sldId="272"/>
        </pc:sldMkLst>
      </pc:sldChg>
      <pc:sldChg chg="del">
        <pc:chgData name="Purdue Capture the Flag Team" userId="S::ctf@purdue.edu::cdae98b0-d2fe-40dd-9d9e-6ee09929441c" providerId="AD" clId="Web-{04740055-AB60-4A51-A27B-B3BFFB748415}" dt="2020-01-16T19:38:19.667" v="13"/>
        <pc:sldMkLst>
          <pc:docMk/>
          <pc:sldMk cId="3172945450" sldId="272"/>
        </pc:sldMkLst>
      </pc:sldChg>
      <pc:sldChg chg="addSp delSp modSp add replId">
        <pc:chgData name="Purdue Capture the Flag Team" userId="S::ctf@purdue.edu::cdae98b0-d2fe-40dd-9d9e-6ee09929441c" providerId="AD" clId="Web-{04740055-AB60-4A51-A27B-B3BFFB748415}" dt="2020-01-17T15:06:18.818" v="1814" actId="20577"/>
        <pc:sldMkLst>
          <pc:docMk/>
          <pc:sldMk cId="487494006" sldId="273"/>
        </pc:sldMkLst>
        <pc:spChg chg="mod">
          <ac:chgData name="Purdue Capture the Flag Team" userId="S::ctf@purdue.edu::cdae98b0-d2fe-40dd-9d9e-6ee09929441c" providerId="AD" clId="Web-{04740055-AB60-4A51-A27B-B3BFFB748415}" dt="2020-01-16T19:40:11.792" v="72" actId="20577"/>
          <ac:spMkLst>
            <pc:docMk/>
            <pc:sldMk cId="487494006" sldId="273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5:06:18.818" v="1814" actId="20577"/>
          <ac:spMkLst>
            <pc:docMk/>
            <pc:sldMk cId="487494006" sldId="273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6:00.989" v="1803"/>
          <ac:picMkLst>
            <pc:docMk/>
            <pc:sldMk cId="487494006" sldId="273"/>
            <ac:picMk id="4" creationId="{19192138-5ABB-4E54-8F9A-E648EF426B52}"/>
          </ac:picMkLst>
        </pc:picChg>
        <pc:picChg chg="del">
          <ac:chgData name="Purdue Capture the Flag Team" userId="S::ctf@purdue.edu::cdae98b0-d2fe-40dd-9d9e-6ee09929441c" providerId="AD" clId="Web-{04740055-AB60-4A51-A27B-B3BFFB748415}" dt="2020-01-16T19:40:14.215" v="75"/>
          <ac:picMkLst>
            <pc:docMk/>
            <pc:sldMk cId="487494006" sldId="273"/>
            <ac:picMk id="4" creationId="{5A106D64-C4FF-44A6-94E1-2A1AE00FE413}"/>
          </ac:picMkLst>
        </pc:picChg>
      </pc:sldChg>
      <pc:sldChg chg="new del">
        <pc:chgData name="Purdue Capture the Flag Team" userId="S::ctf@purdue.edu::cdae98b0-d2fe-40dd-9d9e-6ee09929441c" providerId="AD" clId="Web-{04740055-AB60-4A51-A27B-B3BFFB748415}" dt="2020-01-17T14:41:30.592" v="687"/>
        <pc:sldMkLst>
          <pc:docMk/>
          <pc:sldMk cId="3886470192" sldId="274"/>
        </pc:sldMkLst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07:33.492" v="1822" actId="1076"/>
        <pc:sldMkLst>
          <pc:docMk/>
          <pc:sldMk cId="3594565940" sldId="275"/>
        </pc:sldMkLst>
        <pc:spChg chg="mod">
          <ac:chgData name="Purdue Capture the Flag Team" userId="S::ctf@purdue.edu::cdae98b0-d2fe-40dd-9d9e-6ee09929441c" providerId="AD" clId="Web-{04740055-AB60-4A51-A27B-B3BFFB748415}" dt="2020-01-17T14:42:09.937" v="742" actId="20577"/>
          <ac:spMkLst>
            <pc:docMk/>
            <pc:sldMk cId="3594565940" sldId="275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4:45:30.835" v="935" actId="20577"/>
          <ac:spMkLst>
            <pc:docMk/>
            <pc:sldMk cId="3594565940" sldId="275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7:33.492" v="1822" actId="1076"/>
          <ac:picMkLst>
            <pc:docMk/>
            <pc:sldMk cId="3594565940" sldId="275"/>
            <ac:picMk id="4" creationId="{40CB2B39-3C56-474A-A3F3-A5343F205823}"/>
          </ac:picMkLst>
        </pc:picChg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08:15.541" v="1825" actId="1076"/>
        <pc:sldMkLst>
          <pc:docMk/>
          <pc:sldMk cId="4163963488" sldId="276"/>
        </pc:sldMkLst>
        <pc:spChg chg="mod">
          <ac:chgData name="Purdue Capture the Flag Team" userId="S::ctf@purdue.edu::cdae98b0-d2fe-40dd-9d9e-6ee09929441c" providerId="AD" clId="Web-{04740055-AB60-4A51-A27B-B3BFFB748415}" dt="2020-01-17T14:43:29.817" v="847" actId="20577"/>
          <ac:spMkLst>
            <pc:docMk/>
            <pc:sldMk cId="4163963488" sldId="276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4:46:35.197" v="1045" actId="20577"/>
          <ac:spMkLst>
            <pc:docMk/>
            <pc:sldMk cId="4163963488" sldId="276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8:15.541" v="1825" actId="1076"/>
          <ac:picMkLst>
            <pc:docMk/>
            <pc:sldMk cId="4163963488" sldId="276"/>
            <ac:picMk id="4" creationId="{2478BE4E-05E5-4B61-AFC1-54254F738BBD}"/>
          </ac:picMkLst>
        </pc:picChg>
      </pc:sldChg>
      <pc:sldChg chg="addSp modSp add replId">
        <pc:chgData name="Purdue Capture the Flag Team" userId="S::ctf@purdue.edu::cdae98b0-d2fe-40dd-9d9e-6ee09929441c" providerId="AD" clId="Web-{04740055-AB60-4A51-A27B-B3BFFB748415}" dt="2020-01-17T15:09:23.199" v="1831" actId="20577"/>
        <pc:sldMkLst>
          <pc:docMk/>
          <pc:sldMk cId="3962898988" sldId="277"/>
        </pc:sldMkLst>
        <pc:spChg chg="mod">
          <ac:chgData name="Purdue Capture the Flag Team" userId="S::ctf@purdue.edu::cdae98b0-d2fe-40dd-9d9e-6ee09929441c" providerId="AD" clId="Web-{04740055-AB60-4A51-A27B-B3BFFB748415}" dt="2020-01-17T14:47:08.667" v="1060" actId="20577"/>
          <ac:spMkLst>
            <pc:docMk/>
            <pc:sldMk cId="3962898988" sldId="277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5:09:23.199" v="1831" actId="20577"/>
          <ac:spMkLst>
            <pc:docMk/>
            <pc:sldMk cId="3962898988" sldId="277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9:15.433" v="1829" actId="14100"/>
          <ac:picMkLst>
            <pc:docMk/>
            <pc:sldMk cId="3962898988" sldId="277"/>
            <ac:picMk id="4" creationId="{C2513951-A598-4A33-8605-F0BAA1864663}"/>
          </ac:picMkLst>
        </pc:picChg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10:17.342" v="1837" actId="20577"/>
        <pc:sldMkLst>
          <pc:docMk/>
          <pc:sldMk cId="2247248772" sldId="278"/>
        </pc:sldMkLst>
        <pc:spChg chg="mod">
          <ac:chgData name="Purdue Capture the Flag Team" userId="S::ctf@purdue.edu::cdae98b0-d2fe-40dd-9d9e-6ee09929441c" providerId="AD" clId="Web-{04740055-AB60-4A51-A27B-B3BFFB748415}" dt="2020-01-17T15:10:11.810" v="1836"/>
          <ac:spMkLst>
            <pc:docMk/>
            <pc:sldMk cId="2247248772" sldId="278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04740055-AB60-4A51-A27B-B3BFFB748415}" dt="2020-01-17T15:10:17.342" v="1837" actId="20577"/>
          <ac:spMkLst>
            <pc:docMk/>
            <pc:sldMk cId="2247248772" sldId="278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10:11.810" v="1836"/>
          <ac:picMkLst>
            <pc:docMk/>
            <pc:sldMk cId="2247248772" sldId="278"/>
            <ac:picMk id="4" creationId="{AFFEE232-76A8-4CC2-ACDC-1852979004BF}"/>
          </ac:picMkLst>
        </pc:picChg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12:54.348" v="1894" actId="1076"/>
        <pc:sldMkLst>
          <pc:docMk/>
          <pc:sldMk cId="1998027584" sldId="279"/>
        </pc:sldMkLst>
        <pc:spChg chg="mod">
          <ac:chgData name="Purdue Capture the Flag Team" userId="S::ctf@purdue.edu::cdae98b0-d2fe-40dd-9d9e-6ee09929441c" providerId="AD" clId="Web-{04740055-AB60-4A51-A27B-B3BFFB748415}" dt="2020-01-17T15:11:43.392" v="1843"/>
          <ac:spMkLst>
            <pc:docMk/>
            <pc:sldMk cId="1998027584" sldId="279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04740055-AB60-4A51-A27B-B3BFFB748415}" dt="2020-01-17T15:11:43.392" v="1843"/>
          <ac:spMkLst>
            <pc:docMk/>
            <pc:sldMk cId="1998027584" sldId="279"/>
            <ac:spMk id="3" creationId="{B76F305E-4618-4692-80E5-67B719623C16}"/>
          </ac:spMkLst>
        </pc:spChg>
        <pc:spChg chg="add mod">
          <ac:chgData name="Purdue Capture the Flag Team" userId="S::ctf@purdue.edu::cdae98b0-d2fe-40dd-9d9e-6ee09929441c" providerId="AD" clId="Web-{04740055-AB60-4A51-A27B-B3BFFB748415}" dt="2020-01-17T15:12:54.348" v="1894" actId="1076"/>
          <ac:spMkLst>
            <pc:docMk/>
            <pc:sldMk cId="1998027584" sldId="279"/>
            <ac:spMk id="6" creationId="{E3392DB9-D511-4CD2-95B7-8D271B717D4E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11:43.392" v="1843"/>
          <ac:picMkLst>
            <pc:docMk/>
            <pc:sldMk cId="1998027584" sldId="279"/>
            <ac:picMk id="4" creationId="{D85F41A4-7084-42EE-BF63-0472BEC19708}"/>
          </ac:picMkLst>
        </pc:picChg>
      </pc:sldChg>
      <pc:sldChg chg="add replId modNotes">
        <pc:chgData name="Purdue Capture the Flag Team" userId="S::ctf@purdue.edu::cdae98b0-d2fe-40dd-9d9e-6ee09929441c" providerId="AD" clId="Web-{04740055-AB60-4A51-A27B-B3BFFB748415}" dt="2020-01-17T15:10:55.015" v="1841"/>
        <pc:sldMkLst>
          <pc:docMk/>
          <pc:sldMk cId="2821721268" sldId="280"/>
        </pc:sldMkLst>
      </pc:sldChg>
    </pc:docChg>
  </pc:docChgLst>
  <pc:docChgLst>
    <pc:chgData name="Purdue Capture the Flag Team" userId="S::ctf@purdue.edu::cdae98b0-d2fe-40dd-9d9e-6ee09929441c" providerId="AD" clId="Web-{0BABB256-A8C2-2A5A-D584-D226DBADF557}"/>
    <pc:docChg chg="modSld">
      <pc:chgData name="Purdue Capture the Flag Team" userId="S::ctf@purdue.edu::cdae98b0-d2fe-40dd-9d9e-6ee09929441c" providerId="AD" clId="Web-{0BABB256-A8C2-2A5A-D584-D226DBADF557}" dt="2019-08-19T23:33:19.507" v="73" actId="20577"/>
      <pc:docMkLst>
        <pc:docMk/>
      </pc:docMkLst>
      <pc:sldChg chg="modSp">
        <pc:chgData name="Purdue Capture the Flag Team" userId="S::ctf@purdue.edu::cdae98b0-d2fe-40dd-9d9e-6ee09929441c" providerId="AD" clId="Web-{0BABB256-A8C2-2A5A-D584-D226DBADF557}" dt="2019-08-19T23:11:49.865" v="38" actId="20577"/>
        <pc:sldMkLst>
          <pc:docMk/>
          <pc:sldMk cId="1541669665" sldId="260"/>
        </pc:sldMkLst>
        <pc:spChg chg="mod">
          <ac:chgData name="Purdue Capture the Flag Team" userId="S::ctf@purdue.edu::cdae98b0-d2fe-40dd-9d9e-6ee09929441c" providerId="AD" clId="Web-{0BABB256-A8C2-2A5A-D584-D226DBADF557}" dt="2019-08-19T23:11:49.865" v="38" actId="20577"/>
          <ac:spMkLst>
            <pc:docMk/>
            <pc:sldMk cId="1541669665" sldId="260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0BABB256-A8C2-2A5A-D584-D226DBADF557}" dt="2019-08-19T23:14:35.153" v="58" actId="2057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0BABB256-A8C2-2A5A-D584-D226DBADF557}" dt="2019-08-19T23:14:35.153" v="58" actId="20577"/>
          <ac:spMkLst>
            <pc:docMk/>
            <pc:sldMk cId="3276042966" sldId="261"/>
            <ac:spMk id="3" creationId="{B76F305E-4618-4692-80E5-67B719623C16}"/>
          </ac:spMkLst>
        </pc:spChg>
      </pc:sldChg>
      <pc:sldChg chg="addSp delSp modSp">
        <pc:chgData name="Purdue Capture the Flag Team" userId="S::ctf@purdue.edu::cdae98b0-d2fe-40dd-9d9e-6ee09929441c" providerId="AD" clId="Web-{0BABB256-A8C2-2A5A-D584-D226DBADF557}" dt="2019-08-19T23:15:49.910" v="63" actId="1076"/>
        <pc:sldMkLst>
          <pc:docMk/>
          <pc:sldMk cId="462389742" sldId="262"/>
        </pc:sldMkLst>
        <pc:picChg chg="add mod">
          <ac:chgData name="Purdue Capture the Flag Team" userId="S::ctf@purdue.edu::cdae98b0-d2fe-40dd-9d9e-6ee09929441c" providerId="AD" clId="Web-{0BABB256-A8C2-2A5A-D584-D226DBADF557}" dt="2019-08-19T23:15:49.910" v="63" actId="1076"/>
          <ac:picMkLst>
            <pc:docMk/>
            <pc:sldMk cId="462389742" sldId="262"/>
            <ac:picMk id="4" creationId="{6EAD9700-AFED-49A7-8D08-D310C2F15897}"/>
          </ac:picMkLst>
        </pc:picChg>
        <pc:picChg chg="del">
          <ac:chgData name="Purdue Capture the Flag Team" userId="S::ctf@purdue.edu::cdae98b0-d2fe-40dd-9d9e-6ee09929441c" providerId="AD" clId="Web-{0BABB256-A8C2-2A5A-D584-D226DBADF557}" dt="2019-08-19T23:15:40.722" v="60"/>
          <ac:picMkLst>
            <pc:docMk/>
            <pc:sldMk cId="462389742" sldId="262"/>
            <ac:picMk id="6" creationId="{541C15AC-60F5-46EE-AD9E-96FC4D31131E}"/>
          </ac:picMkLst>
        </pc:picChg>
      </pc:sldChg>
      <pc:sldChg chg="addSp delSp modSp">
        <pc:chgData name="Purdue Capture the Flag Team" userId="S::ctf@purdue.edu::cdae98b0-d2fe-40dd-9d9e-6ee09929441c" providerId="AD" clId="Web-{0BABB256-A8C2-2A5A-D584-D226DBADF557}" dt="2019-08-19T23:16:41.558" v="68" actId="1076"/>
        <pc:sldMkLst>
          <pc:docMk/>
          <pc:sldMk cId="3634429879" sldId="263"/>
        </pc:sldMkLst>
        <pc:picChg chg="del">
          <ac:chgData name="Purdue Capture the Flag Team" userId="S::ctf@purdue.edu::cdae98b0-d2fe-40dd-9d9e-6ee09929441c" providerId="AD" clId="Web-{0BABB256-A8C2-2A5A-D584-D226DBADF557}" dt="2019-08-19T23:16:27.432" v="64"/>
          <ac:picMkLst>
            <pc:docMk/>
            <pc:sldMk cId="3634429879" sldId="263"/>
            <ac:picMk id="4" creationId="{41663221-1467-498C-AE45-5CFDB73950A6}"/>
          </ac:picMkLst>
        </pc:picChg>
        <pc:picChg chg="add mod">
          <ac:chgData name="Purdue Capture the Flag Team" userId="S::ctf@purdue.edu::cdae98b0-d2fe-40dd-9d9e-6ee09929441c" providerId="AD" clId="Web-{0BABB256-A8C2-2A5A-D584-D226DBADF557}" dt="2019-08-19T23:16:41.558" v="68" actId="1076"/>
          <ac:picMkLst>
            <pc:docMk/>
            <pc:sldMk cId="3634429879" sldId="263"/>
            <ac:picMk id="5" creationId="{7C9FF2D3-F814-438D-850D-64994621645A}"/>
          </ac:picMkLst>
        </pc:picChg>
      </pc:sldChg>
      <pc:sldChg chg="modSp">
        <pc:chgData name="Purdue Capture the Flag Team" userId="S::ctf@purdue.edu::cdae98b0-d2fe-40dd-9d9e-6ee09929441c" providerId="AD" clId="Web-{0BABB256-A8C2-2A5A-D584-D226DBADF557}" dt="2019-08-19T23:33:17.319" v="71" actId="20577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0BABB256-A8C2-2A5A-D584-D226DBADF557}" dt="2019-08-19T23:33:17.319" v="71" actId="20577"/>
          <ac:spMkLst>
            <pc:docMk/>
            <pc:sldMk cId="3410471778" sldId="270"/>
            <ac:spMk id="25" creationId="{7332D852-9CDE-464D-9954-3314D936B3F8}"/>
          </ac:spMkLst>
        </pc:spChg>
      </pc:sldChg>
    </pc:docChg>
  </pc:docChgLst>
  <pc:docChgLst>
    <pc:chgData name="Purdue Capture the Flag Team" userId="S::ctf@purdue.edu::cdae98b0-d2fe-40dd-9d9e-6ee09929441c" providerId="AD" clId="Web-{EA2B7A1E-2861-9C94-B3D8-468CAAEABD34}"/>
    <pc:docChg chg="modSld">
      <pc:chgData name="Purdue Capture the Flag Team" userId="S::ctf@purdue.edu::cdae98b0-d2fe-40dd-9d9e-6ee09929441c" providerId="AD" clId="Web-{EA2B7A1E-2861-9C94-B3D8-468CAAEABD34}" dt="2020-01-17T15:14:50.494" v="3" actId="20577"/>
      <pc:docMkLst>
        <pc:docMk/>
      </pc:docMkLst>
      <pc:sldChg chg="modSp">
        <pc:chgData name="Purdue Capture the Flag Team" userId="S::ctf@purdue.edu::cdae98b0-d2fe-40dd-9d9e-6ee09929441c" providerId="AD" clId="Web-{EA2B7A1E-2861-9C94-B3D8-468CAAEABD34}" dt="2020-01-17T15:14:50.494" v="2" actId="20577"/>
        <pc:sldMkLst>
          <pc:docMk/>
          <pc:sldMk cId="1998027584" sldId="279"/>
        </pc:sldMkLst>
        <pc:spChg chg="mod">
          <ac:chgData name="Purdue Capture the Flag Team" userId="S::ctf@purdue.edu::cdae98b0-d2fe-40dd-9d9e-6ee09929441c" providerId="AD" clId="Web-{EA2B7A1E-2861-9C94-B3D8-468CAAEABD34}" dt="2020-01-17T15:14:50.494" v="2" actId="20577"/>
          <ac:spMkLst>
            <pc:docMk/>
            <pc:sldMk cId="1998027584" sldId="279"/>
            <ac:spMk id="3" creationId="{B76F305E-4618-4692-80E5-67B719623C16}"/>
          </ac:spMkLst>
        </pc:spChg>
      </pc:sldChg>
    </pc:docChg>
  </pc:docChgLst>
  <pc:docChgLst>
    <pc:chgData name="Purdue Capture the Flag Team" userId="S::ctf@purdue.edu::cdae98b0-d2fe-40dd-9d9e-6ee09929441c" providerId="AD" clId="Web-{F545C4C9-BB99-CAEC-37C0-B0601F1DA188}"/>
    <pc:docChg chg="delSld">
      <pc:chgData name="Purdue Capture the Flag Team" userId="S::ctf@purdue.edu::cdae98b0-d2fe-40dd-9d9e-6ee09929441c" providerId="AD" clId="Web-{F545C4C9-BB99-CAEC-37C0-B0601F1DA188}" dt="2019-08-01T03:05:50.546" v="0"/>
      <pc:docMkLst>
        <pc:docMk/>
      </pc:docMkLst>
      <pc:sldChg chg="del">
        <pc:chgData name="Purdue Capture the Flag Team" userId="S::ctf@purdue.edu::cdae98b0-d2fe-40dd-9d9e-6ee09929441c" providerId="AD" clId="Web-{F545C4C9-BB99-CAEC-37C0-B0601F1DA188}" dt="2019-08-01T03:05:50.546" v="0"/>
        <pc:sldMkLst>
          <pc:docMk/>
          <pc:sldMk cId="4163104342" sldId="269"/>
        </pc:sldMkLst>
      </pc:sldChg>
    </pc:docChg>
  </pc:docChgLst>
  <pc:docChgLst>
    <pc:chgData name="Purdue Capture the Flag Team" userId="S::ctf@purdue.edu::cdae98b0-d2fe-40dd-9d9e-6ee09929441c" providerId="AD" clId="Web-{F3200189-9154-030A-A640-E5CFD2D3960A}"/>
    <pc:docChg chg="modSld">
      <pc:chgData name="Purdue Capture the Flag Team" userId="S::ctf@purdue.edu::cdae98b0-d2fe-40dd-9d9e-6ee09929441c" providerId="AD" clId="Web-{F3200189-9154-030A-A640-E5CFD2D3960A}" dt="2019-08-23T15:17:57.545" v="1"/>
      <pc:docMkLst>
        <pc:docMk/>
      </pc:docMkLst>
      <pc:sldChg chg="modSp">
        <pc:chgData name="Purdue Capture the Flag Team" userId="S::ctf@purdue.edu::cdae98b0-d2fe-40dd-9d9e-6ee09929441c" providerId="AD" clId="Web-{F3200189-9154-030A-A640-E5CFD2D3960A}" dt="2019-08-23T15:17:57.545" v="1"/>
        <pc:sldMkLst>
          <pc:docMk/>
          <pc:sldMk cId="3410471778" sldId="270"/>
        </pc:sldMkLst>
        <pc:graphicFrameChg chg="mod modGraphic">
          <ac:chgData name="Purdue Capture the Flag Team" userId="S::ctf@purdue.edu::cdae98b0-d2fe-40dd-9d9e-6ee09929441c" providerId="AD" clId="Web-{F3200189-9154-030A-A640-E5CFD2D3960A}" dt="2019-08-23T15:17:57.545" v="1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</pc:docChg>
  </pc:docChgLst>
  <pc:docChgLst>
    <pc:chgData name="Purdue Capture the Flag Team" userId="S::ctf@purdue.edu::cdae98b0-d2fe-40dd-9d9e-6ee09929441c" providerId="AD" clId="Web-{B6E0DAC4-8A7D-4791-9E79-3F847B75AB84}"/>
    <pc:docChg chg="modSld">
      <pc:chgData name="Purdue Capture the Flag Team" userId="S::ctf@purdue.edu::cdae98b0-d2fe-40dd-9d9e-6ee09929441c" providerId="AD" clId="Web-{B6E0DAC4-8A7D-4791-9E79-3F847B75AB84}" dt="2019-08-22T22:22:52.927" v="21" actId="20577"/>
      <pc:docMkLst>
        <pc:docMk/>
      </pc:docMkLst>
      <pc:sldChg chg="modSp">
        <pc:chgData name="Purdue Capture the Flag Team" userId="S::ctf@purdue.edu::cdae98b0-d2fe-40dd-9d9e-6ee09929441c" providerId="AD" clId="Web-{B6E0DAC4-8A7D-4791-9E79-3F847B75AB84}" dt="2019-08-22T22:22:51.959" v="19" actId="20577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B6E0DAC4-8A7D-4791-9E79-3F847B75AB84}" dt="2019-08-22T22:22:51.959" v="19" actId="20577"/>
          <ac:spMkLst>
            <pc:docMk/>
            <pc:sldMk cId="3410471778" sldId="270"/>
            <ac:spMk id="25" creationId="{7332D852-9CDE-464D-9954-3314D936B3F8}"/>
          </ac:spMkLst>
        </pc:spChg>
      </pc:sldChg>
    </pc:docChg>
  </pc:docChgLst>
  <pc:docChgLst>
    <pc:chgData name="Purdue Capture the Flag Team" userId="S::ctf@purdue.edu::cdae98b0-d2fe-40dd-9d9e-6ee09929441c" providerId="AD" clId="Web-{81CD9D24-BF81-5EB8-9B99-8532D8F56438}"/>
    <pc:docChg chg="addSld modSld">
      <pc:chgData name="Purdue Capture the Flag Team" userId="S::ctf@purdue.edu::cdae98b0-d2fe-40dd-9d9e-6ee09929441c" providerId="AD" clId="Web-{81CD9D24-BF81-5EB8-9B99-8532D8F56438}" dt="2019-07-30T00:55:59.073" v="229" actId="20577"/>
      <pc:docMkLst>
        <pc:docMk/>
      </pc:docMkLst>
      <pc:sldChg chg="addSp modSp">
        <pc:chgData name="Purdue Capture the Flag Team" userId="S::ctf@purdue.edu::cdae98b0-d2fe-40dd-9d9e-6ee09929441c" providerId="AD" clId="Web-{81CD9D24-BF81-5EB8-9B99-8532D8F56438}" dt="2019-07-30T00:50:26.996" v="55" actId="20577"/>
        <pc:sldMkLst>
          <pc:docMk/>
          <pc:sldMk cId="109857222" sldId="256"/>
        </pc:sldMkLst>
        <pc:spChg chg="mod">
          <ac:chgData name="Purdue Capture the Flag Team" userId="S::ctf@purdue.edu::cdae98b0-d2fe-40dd-9d9e-6ee09929441c" providerId="AD" clId="Web-{81CD9D24-BF81-5EB8-9B99-8532D8F56438}" dt="2019-07-30T00:50:09.793" v="4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81CD9D24-BF81-5EB8-9B99-8532D8F56438}" dt="2019-07-30T00:50:26.996" v="55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Purdue Capture the Flag Team" userId="S::ctf@purdue.edu::cdae98b0-d2fe-40dd-9d9e-6ee09929441c" providerId="AD" clId="Web-{81CD9D24-BF81-5EB8-9B99-8532D8F56438}" dt="2019-07-30T00:50:00.168" v="31" actId="1076"/>
          <ac:picMkLst>
            <pc:docMk/>
            <pc:sldMk cId="109857222" sldId="256"/>
            <ac:picMk id="4" creationId="{D40EEBD2-BA81-44B5-ACC7-2DB2ED27A789}"/>
          </ac:picMkLst>
        </pc:picChg>
      </pc:sldChg>
      <pc:sldChg chg="addSp modSp new mod setBg setClrOvrMap">
        <pc:chgData name="Purdue Capture the Flag Team" userId="S::ctf@purdue.edu::cdae98b0-d2fe-40dd-9d9e-6ee09929441c" providerId="AD" clId="Web-{81CD9D24-BF81-5EB8-9B99-8532D8F56438}" dt="2019-07-30T00:55:59.073" v="228" actId="20577"/>
        <pc:sldMkLst>
          <pc:docMk/>
          <pc:sldMk cId="282921106" sldId="257"/>
        </pc:sldMkLst>
        <pc:spChg chg="mod">
          <ac:chgData name="Purdue Capture the Flag Team" userId="S::ctf@purdue.edu::cdae98b0-d2fe-40dd-9d9e-6ee09929441c" providerId="AD" clId="Web-{81CD9D24-BF81-5EB8-9B99-8532D8F56438}" dt="2019-07-30T00:53:41.667" v="60" actId="20577"/>
          <ac:spMkLst>
            <pc:docMk/>
            <pc:sldMk cId="282921106" sldId="257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81CD9D24-BF81-5EB8-9B99-8532D8F56438}" dt="2019-07-30T00:55:59.073" v="228" actId="20577"/>
          <ac:spMkLst>
            <pc:docMk/>
            <pc:sldMk cId="282921106" sldId="257"/>
            <ac:spMk id="3" creationId="{B76F305E-4618-4692-80E5-67B719623C16}"/>
          </ac:spMkLst>
        </pc:spChg>
        <pc:spChg chg="add">
          <ac:chgData name="Purdue Capture the Flag Team" userId="S::ctf@purdue.edu::cdae98b0-d2fe-40dd-9d9e-6ee09929441c" providerId="AD" clId="Web-{81CD9D24-BF81-5EB8-9B99-8532D8F56438}" dt="2019-07-30T00:50:48.809" v="57"/>
          <ac:spMkLst>
            <pc:docMk/>
            <pc:sldMk cId="282921106" sldId="257"/>
            <ac:spMk id="8" creationId="{5DB0431E-0B04-44A1-9C51-531E28D18A60}"/>
          </ac:spMkLst>
        </pc:spChg>
        <pc:spChg chg="add">
          <ac:chgData name="Purdue Capture the Flag Team" userId="S::ctf@purdue.edu::cdae98b0-d2fe-40dd-9d9e-6ee09929441c" providerId="AD" clId="Web-{81CD9D24-BF81-5EB8-9B99-8532D8F56438}" dt="2019-07-30T00:50:48.809" v="57"/>
          <ac:spMkLst>
            <pc:docMk/>
            <pc:sldMk cId="282921106" sldId="257"/>
            <ac:spMk id="10" creationId="{6B424749-EEE0-49C9-9ABF-97B171A3EA00}"/>
          </ac:spMkLst>
        </pc:spChg>
      </pc:sldChg>
    </pc:docChg>
  </pc:docChgLst>
  <pc:docChgLst>
    <pc:chgData name="Purdue Capture the Flag Team" userId="S::ctf@purdue.edu::cdae98b0-d2fe-40dd-9d9e-6ee09929441c" providerId="AD" clId="Web-{E4856BF5-69B3-441C-9BF4-9881C21ED25A}"/>
    <pc:docChg chg="modSld">
      <pc:chgData name="Purdue Capture the Flag Team" userId="S::ctf@purdue.edu::cdae98b0-d2fe-40dd-9d9e-6ee09929441c" providerId="AD" clId="Web-{E4856BF5-69B3-441C-9BF4-9881C21ED25A}" dt="2019-08-16T18:54:42.157" v="19" actId="20577"/>
      <pc:docMkLst>
        <pc:docMk/>
      </pc:docMkLst>
      <pc:sldChg chg="modSp">
        <pc:chgData name="Purdue Capture the Flag Team" userId="S::ctf@purdue.edu::cdae98b0-d2fe-40dd-9d9e-6ee09929441c" providerId="AD" clId="Web-{E4856BF5-69B3-441C-9BF4-9881C21ED25A}" dt="2019-08-16T18:53:43.360" v="7" actId="20577"/>
        <pc:sldMkLst>
          <pc:docMk/>
          <pc:sldMk cId="109857222" sldId="256"/>
        </pc:sldMkLst>
        <pc:spChg chg="mod">
          <ac:chgData name="Purdue Capture the Flag Team" userId="S::ctf@purdue.edu::cdae98b0-d2fe-40dd-9d9e-6ee09929441c" providerId="AD" clId="Web-{E4856BF5-69B3-441C-9BF4-9881C21ED25A}" dt="2019-08-16T18:53:33.235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E4856BF5-69B3-441C-9BF4-9881C21ED25A}" dt="2019-08-16T18:53:43.360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urdue Capture the Flag Team" userId="S::ctf@purdue.edu::cdae98b0-d2fe-40dd-9d9e-6ee09929441c" providerId="AD" clId="Web-{E4856BF5-69B3-441C-9BF4-9881C21ED25A}" dt="2019-08-16T18:54:40.094" v="17" actId="20577"/>
        <pc:sldMkLst>
          <pc:docMk/>
          <pc:sldMk cId="282921106" sldId="257"/>
        </pc:sldMkLst>
        <pc:spChg chg="mod">
          <ac:chgData name="Purdue Capture the Flag Team" userId="S::ctf@purdue.edu::cdae98b0-d2fe-40dd-9d9e-6ee09929441c" providerId="AD" clId="Web-{E4856BF5-69B3-441C-9BF4-9881C21ED25A}" dt="2019-08-16T18:54:40.094" v="17" actId="20577"/>
          <ac:spMkLst>
            <pc:docMk/>
            <pc:sldMk cId="282921106" sldId="257"/>
            <ac:spMk id="2" creationId="{1F398F18-FA8C-44E3-A778-6C638B423BC1}"/>
          </ac:spMkLst>
        </pc:spChg>
      </pc:sldChg>
      <pc:sldChg chg="modSp">
        <pc:chgData name="Purdue Capture the Flag Team" userId="S::ctf@purdue.edu::cdae98b0-d2fe-40dd-9d9e-6ee09929441c" providerId="AD" clId="Web-{E4856BF5-69B3-441C-9BF4-9881C21ED25A}" dt="2019-08-16T18:54:20.094" v="16"/>
        <pc:sldMkLst>
          <pc:docMk/>
          <pc:sldMk cId="204865995" sldId="271"/>
        </pc:sldMkLst>
        <pc:spChg chg="mod">
          <ac:chgData name="Purdue Capture the Flag Team" userId="S::ctf@purdue.edu::cdae98b0-d2fe-40dd-9d9e-6ee09929441c" providerId="AD" clId="Web-{E4856BF5-69B3-441C-9BF4-9881C21ED25A}" dt="2019-08-16T18:54:20.094" v="16"/>
          <ac:spMkLst>
            <pc:docMk/>
            <pc:sldMk cId="204865995" sldId="271"/>
            <ac:spMk id="2" creationId="{1F398F18-FA8C-44E3-A778-6C638B423BC1}"/>
          </ac:spMkLst>
        </pc:spChg>
      </pc:sldChg>
    </pc:docChg>
  </pc:docChgLst>
  <pc:docChgLst>
    <pc:chgData name="Purdue Capture the Flag Team" userId="S::ctf@purdue.edu::cdae98b0-d2fe-40dd-9d9e-6ee09929441c" providerId="AD" clId="Web-{13E84C0C-2157-97BC-BF27-6440A2783B85}"/>
    <pc:docChg chg="modSld">
      <pc:chgData name="Purdue Capture the Flag Team" userId="S::ctf@purdue.edu::cdae98b0-d2fe-40dd-9d9e-6ee09929441c" providerId="AD" clId="Web-{13E84C0C-2157-97BC-BF27-6440A2783B85}" dt="2019-08-16T19:33:36.075" v="114" actId="20577"/>
      <pc:docMkLst>
        <pc:docMk/>
      </pc:docMkLst>
      <pc:sldChg chg="modSp">
        <pc:chgData name="Purdue Capture the Flag Team" userId="S::ctf@purdue.edu::cdae98b0-d2fe-40dd-9d9e-6ee09929441c" providerId="AD" clId="Web-{13E84C0C-2157-97BC-BF27-6440A2783B85}" dt="2019-08-16T18:56:37.166" v="0" actId="20577"/>
        <pc:sldMkLst>
          <pc:docMk/>
          <pc:sldMk cId="923848176" sldId="259"/>
        </pc:sldMkLst>
        <pc:spChg chg="mod">
          <ac:chgData name="Purdue Capture the Flag Team" userId="S::ctf@purdue.edu::cdae98b0-d2fe-40dd-9d9e-6ee09929441c" providerId="AD" clId="Web-{13E84C0C-2157-97BC-BF27-6440A2783B85}" dt="2019-08-16T18:56:37.166" v="0" actId="20577"/>
          <ac:spMkLst>
            <pc:docMk/>
            <pc:sldMk cId="923848176" sldId="259"/>
            <ac:spMk id="2" creationId="{1F398F18-FA8C-44E3-A778-6C638B423BC1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6:59.806" v="5" actId="20577"/>
        <pc:sldMkLst>
          <pc:docMk/>
          <pc:sldMk cId="1541669665" sldId="260"/>
        </pc:sldMkLst>
        <pc:spChg chg="mod">
          <ac:chgData name="Purdue Capture the Flag Team" userId="S::ctf@purdue.edu::cdae98b0-d2fe-40dd-9d9e-6ee09929441c" providerId="AD" clId="Web-{13E84C0C-2157-97BC-BF27-6440A2783B85}" dt="2019-08-16T18:56:59.806" v="5" actId="20577"/>
          <ac:spMkLst>
            <pc:docMk/>
            <pc:sldMk cId="1541669665" sldId="260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6:59.681" v="4"/>
          <ac:spMkLst>
            <pc:docMk/>
            <pc:sldMk cId="1541669665" sldId="260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7:39.510" v="17" actId="2057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13E84C0C-2157-97BC-BF27-6440A2783B85}" dt="2019-08-16T18:57:39.510" v="17" actId="20577"/>
          <ac:spMkLst>
            <pc:docMk/>
            <pc:sldMk cId="3276042966" sldId="261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7:35.744" v="14" actId="20577"/>
          <ac:spMkLst>
            <pc:docMk/>
            <pc:sldMk cId="3276042966" sldId="261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9:02:04.792" v="77" actId="20577"/>
        <pc:sldMkLst>
          <pc:docMk/>
          <pc:sldMk cId="462389742" sldId="262"/>
        </pc:sldMkLst>
        <pc:spChg chg="mod">
          <ac:chgData name="Purdue Capture the Flag Team" userId="S::ctf@purdue.edu::cdae98b0-d2fe-40dd-9d9e-6ee09929441c" providerId="AD" clId="Web-{13E84C0C-2157-97BC-BF27-6440A2783B85}" dt="2019-08-16T18:57:51.135" v="25" actId="20577"/>
          <ac:spMkLst>
            <pc:docMk/>
            <pc:sldMk cId="462389742" sldId="262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9:02:04.792" v="77" actId="20577"/>
          <ac:spMkLst>
            <pc:docMk/>
            <pc:sldMk cId="462389742" sldId="262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8:01.072" v="31" actId="20577"/>
        <pc:sldMkLst>
          <pc:docMk/>
          <pc:sldMk cId="3634429879" sldId="263"/>
        </pc:sldMkLst>
        <pc:spChg chg="mod">
          <ac:chgData name="Purdue Capture the Flag Team" userId="S::ctf@purdue.edu::cdae98b0-d2fe-40dd-9d9e-6ee09929441c" providerId="AD" clId="Web-{13E84C0C-2157-97BC-BF27-6440A2783B85}" dt="2019-08-16T18:57:57.276" v="28" actId="20577"/>
          <ac:spMkLst>
            <pc:docMk/>
            <pc:sldMk cId="3634429879" sldId="263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8:01.072" v="31" actId="20577"/>
          <ac:spMkLst>
            <pc:docMk/>
            <pc:sldMk cId="3634429879" sldId="263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9:01:28.995" v="61" actId="20577"/>
        <pc:sldMkLst>
          <pc:docMk/>
          <pc:sldMk cId="4239705725" sldId="264"/>
        </pc:sldMkLst>
        <pc:spChg chg="mod">
          <ac:chgData name="Purdue Capture the Flag Team" userId="S::ctf@purdue.edu::cdae98b0-d2fe-40dd-9d9e-6ee09929441c" providerId="AD" clId="Web-{13E84C0C-2157-97BC-BF27-6440A2783B85}" dt="2019-08-16T18:57:24.697" v="8" actId="20577"/>
          <ac:spMkLst>
            <pc:docMk/>
            <pc:sldMk cId="4239705725" sldId="264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9:01:28.995" v="61" actId="20577"/>
          <ac:spMkLst>
            <pc:docMk/>
            <pc:sldMk cId="4239705725" sldId="264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8:05.807" v="34" actId="20577"/>
        <pc:sldMkLst>
          <pc:docMk/>
          <pc:sldMk cId="1382228642" sldId="265"/>
        </pc:sldMkLst>
        <pc:spChg chg="mod">
          <ac:chgData name="Purdue Capture the Flag Team" userId="S::ctf@purdue.edu::cdae98b0-d2fe-40dd-9d9e-6ee09929441c" providerId="AD" clId="Web-{13E84C0C-2157-97BC-BF27-6440A2783B85}" dt="2019-08-16T18:58:05.807" v="34" actId="20577"/>
          <ac:spMkLst>
            <pc:docMk/>
            <pc:sldMk cId="1382228642" sldId="265"/>
            <ac:spMk id="2" creationId="{1F398F18-FA8C-44E3-A778-6C638B423BC1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8:37.338" v="46" actId="20577"/>
        <pc:sldMkLst>
          <pc:docMk/>
          <pc:sldMk cId="1231374615" sldId="268"/>
        </pc:sldMkLst>
        <pc:spChg chg="mod">
          <ac:chgData name="Purdue Capture the Flag Team" userId="S::ctf@purdue.edu::cdae98b0-d2fe-40dd-9d9e-6ee09929441c" providerId="AD" clId="Web-{13E84C0C-2157-97BC-BF27-6440A2783B85}" dt="2019-08-16T18:58:33.338" v="43" actId="20577"/>
          <ac:spMkLst>
            <pc:docMk/>
            <pc:sldMk cId="1231374615" sldId="268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8:37.338" v="46" actId="20577"/>
          <ac:spMkLst>
            <pc:docMk/>
            <pc:sldMk cId="1231374615" sldId="268"/>
            <ac:spMk id="3" creationId="{00000000-0000-0000-0000-000000000000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9:33:36.075" v="113" actId="20577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13E84C0C-2157-97BC-BF27-6440A2783B85}" dt="2019-08-16T19:33:36.075" v="113" actId="20577"/>
          <ac:spMkLst>
            <pc:docMk/>
            <pc:sldMk cId="3410471778" sldId="270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9:33:27.748" v="103" actId="20577"/>
          <ac:spMkLst>
            <pc:docMk/>
            <pc:sldMk cId="3410471778" sldId="270"/>
            <ac:spMk id="25" creationId="{7332D852-9CDE-464D-9954-3314D936B3F8}"/>
          </ac:spMkLst>
        </pc:spChg>
        <pc:graphicFrameChg chg="mod modGraphic">
          <ac:chgData name="Purdue Capture the Flag Team" userId="S::ctf@purdue.edu::cdae98b0-d2fe-40dd-9d9e-6ee09929441c" providerId="AD" clId="Web-{13E84C0C-2157-97BC-BF27-6440A2783B85}" dt="2019-08-16T19:08:12.560" v="96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</pc:docChg>
  </pc:docChgLst>
  <pc:docChgLst>
    <pc:chgData name="Purdue Capture the Flag Team" userId="S::ctf@purdue.edu::cdae98b0-d2fe-40dd-9d9e-6ee09929441c" providerId="AD" clId="Web-{4EE1F788-7D68-47AB-B11C-BBD5E3EA3FA7}"/>
    <pc:docChg chg="addSld delSld modSld sldOrd">
      <pc:chgData name="Purdue Capture the Flag Team" userId="S::ctf@purdue.edu::cdae98b0-d2fe-40dd-9d9e-6ee09929441c" providerId="AD" clId="Web-{4EE1F788-7D68-47AB-B11C-BBD5E3EA3FA7}" dt="2019-08-01T03:03:22.260" v="2716"/>
      <pc:docMkLst>
        <pc:docMk/>
      </pc:docMkLst>
      <pc:sldChg chg="modNotes">
        <pc:chgData name="Purdue Capture the Flag Team" userId="S::ctf@purdue.edu::cdae98b0-d2fe-40dd-9d9e-6ee09929441c" providerId="AD" clId="Web-{4EE1F788-7D68-47AB-B11C-BBD5E3EA3FA7}" dt="2019-08-01T02:52:58.495" v="2454"/>
        <pc:sldMkLst>
          <pc:docMk/>
          <pc:sldMk cId="109857222" sldId="256"/>
        </pc:sldMkLst>
      </pc:sldChg>
      <pc:sldChg chg="addSp delSp modSp mod ord setBg setClrOvrMap delDesignElem modNotes">
        <pc:chgData name="Purdue Capture the Flag Team" userId="S::ctf@purdue.edu::cdae98b0-d2fe-40dd-9d9e-6ee09929441c" providerId="AD" clId="Web-{4EE1F788-7D68-47AB-B11C-BBD5E3EA3FA7}" dt="2019-08-01T03:00:46.463" v="2654"/>
        <pc:sldMkLst>
          <pc:docMk/>
          <pc:sldMk cId="282921106" sldId="257"/>
        </pc:sldMkLst>
        <pc:spChg chg="mod">
          <ac:chgData name="Purdue Capture the Flag Team" userId="S::ctf@purdue.edu::cdae98b0-d2fe-40dd-9d9e-6ee09929441c" providerId="AD" clId="Web-{4EE1F788-7D68-47AB-B11C-BBD5E3EA3FA7}" dt="2019-08-01T01:02:43.855" v="187" actId="20577"/>
          <ac:spMkLst>
            <pc:docMk/>
            <pc:sldMk cId="282921106" sldId="257"/>
            <ac:spMk id="2" creationId="{1F398F18-FA8C-44E3-A778-6C638B423BC1}"/>
          </ac:spMkLst>
        </pc:spChg>
        <pc:spChg chg="del mo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17" creationId="{876248C8-0720-48AB-91BA-5F530BB41E5E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19" creationId="{523BEDA7-D0B8-4802-8168-92452653BC9F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21" creationId="{D2EFF34B-7B1A-4F9D-8CEE-A40962BC7C21}"/>
          </ac:spMkLst>
        </pc:spChg>
        <pc:graphicFrameChg chg="add">
          <ac:chgData name="Purdue Capture the Flag Team" userId="S::ctf@purdue.edu::cdae98b0-d2fe-40dd-9d9e-6ee09929441c" providerId="AD" clId="Web-{4EE1F788-7D68-47AB-B11C-BBD5E3EA3FA7}" dt="2019-08-01T02:58:30.338" v="2637"/>
          <ac:graphicFrameMkLst>
            <pc:docMk/>
            <pc:sldMk cId="282921106" sldId="257"/>
            <ac:graphicFrameMk id="12" creationId="{56FD3AD7-E862-4543-B291-D0D62DE5D6EF}"/>
          </ac:graphicFrameMkLst>
        </pc:graphicFrameChg>
      </pc:sldChg>
      <pc:sldChg chg="new del">
        <pc:chgData name="Purdue Capture the Flag Team" userId="S::ctf@purdue.edu::cdae98b0-d2fe-40dd-9d9e-6ee09929441c" providerId="AD" clId="Web-{4EE1F788-7D68-47AB-B11C-BBD5E3EA3FA7}" dt="2019-08-01T00:53:36.289" v="1"/>
        <pc:sldMkLst>
          <pc:docMk/>
          <pc:sldMk cId="633210561" sldId="258"/>
        </pc:sldMkLst>
      </pc:sldChg>
      <pc:sldChg chg="addSp delSp modSp add del replId delDesignElem modNotes">
        <pc:chgData name="Purdue Capture the Flag Team" userId="S::ctf@purdue.edu::cdae98b0-d2fe-40dd-9d9e-6ee09929441c" providerId="AD" clId="Web-{4EE1F788-7D68-47AB-B11C-BBD5E3EA3FA7}" dt="2019-08-01T03:03:22.260" v="2716"/>
        <pc:sldMkLst>
          <pc:docMk/>
          <pc:sldMk cId="2594457292" sldId="258"/>
        </pc:sldMkLst>
        <pc:spChg chg="mod">
          <ac:chgData name="Purdue Capture the Flag Team" userId="S::ctf@purdue.edu::cdae98b0-d2fe-40dd-9d9e-6ee09929441c" providerId="AD" clId="Web-{4EE1F788-7D68-47AB-B11C-BBD5E3EA3FA7}" dt="2019-08-01T02:54:03.243" v="2467" actId="20577"/>
          <ac:spMkLst>
            <pc:docMk/>
            <pc:sldMk cId="2594457292" sldId="258"/>
            <ac:spMk id="2" creationId="{1F398F18-FA8C-44E3-A778-6C638B423BC1}"/>
          </ac:spMkLst>
        </pc:spChg>
        <pc:spChg chg="del mod">
          <ac:chgData name="Purdue Capture the Flag Team" userId="S::ctf@purdue.edu::cdae98b0-d2fe-40dd-9d9e-6ee09929441c" providerId="AD" clId="Web-{4EE1F788-7D68-47AB-B11C-BBD5E3EA3FA7}" dt="2019-08-01T01:16:46.815" v="412"/>
          <ac:spMkLst>
            <pc:docMk/>
            <pc:sldMk cId="2594457292" sldId="258"/>
            <ac:spMk id="3" creationId="{B76F305E-4618-4692-80E5-67B719623C16}"/>
          </ac:spMkLst>
        </pc:spChg>
        <pc:spChg chg="add mod">
          <ac:chgData name="Purdue Capture the Flag Team" userId="S::ctf@purdue.edu::cdae98b0-d2fe-40dd-9d9e-6ee09929441c" providerId="AD" clId="Web-{4EE1F788-7D68-47AB-B11C-BBD5E3EA3FA7}" dt="2019-08-01T01:18:26.612" v="437" actId="1076"/>
          <ac:spMkLst>
            <pc:docMk/>
            <pc:sldMk cId="2594457292" sldId="258"/>
            <ac:spMk id="9" creationId="{05E15DC3-F78B-4D2F-9A05-CD2112954CB2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1:25:49.589" v="564"/>
          <ac:spMkLst>
            <pc:docMk/>
            <pc:sldMk cId="2594457292" sldId="258"/>
            <ac:spMk id="11" creationId="{5DEBE51D-11AD-4915-96B7-C490138AC7C6}"/>
          </ac:spMkLst>
        </pc:spChg>
        <pc:picChg chg="add mod ord">
          <ac:chgData name="Purdue Capture the Flag Team" userId="S::ctf@purdue.edu::cdae98b0-d2fe-40dd-9d9e-6ee09929441c" providerId="AD" clId="Web-{4EE1F788-7D68-47AB-B11C-BBD5E3EA3FA7}" dt="2019-08-01T01:17:19.721" v="425" actId="1076"/>
          <ac:picMkLst>
            <pc:docMk/>
            <pc:sldMk cId="2594457292" sldId="258"/>
            <ac:picMk id="4" creationId="{E5507FD0-590D-4777-8C6D-0974972FC473}"/>
          </ac:picMkLst>
        </pc:picChg>
        <pc:picChg chg="add del mod">
          <ac:chgData name="Purdue Capture the Flag Team" userId="S::ctf@purdue.edu::cdae98b0-d2fe-40dd-9d9e-6ee09929441c" providerId="AD" clId="Web-{4EE1F788-7D68-47AB-B11C-BBD5E3EA3FA7}" dt="2019-08-01T03:02:30.604" v="2691"/>
          <ac:picMkLst>
            <pc:docMk/>
            <pc:sldMk cId="2594457292" sldId="258"/>
            <ac:picMk id="6" creationId="{5EECA228-C9E4-45E6-8724-7780E5C94441}"/>
          </ac:picMkLst>
        </pc:picChg>
      </pc:sldChg>
      <pc:sldChg chg="addSp delSp modSp add mod ord replId setBg setClrOvrMap delDesignElem modNotes">
        <pc:chgData name="Purdue Capture the Flag Team" userId="S::ctf@purdue.edu::cdae98b0-d2fe-40dd-9d9e-6ee09929441c" providerId="AD" clId="Web-{4EE1F788-7D68-47AB-B11C-BBD5E3EA3FA7}" dt="2019-08-01T03:00:46.479" v="2655"/>
        <pc:sldMkLst>
          <pc:docMk/>
          <pc:sldMk cId="923848176" sldId="259"/>
        </pc:sldMkLst>
        <pc:spChg chg="mod">
          <ac:chgData name="Purdue Capture the Flag Team" userId="S::ctf@purdue.edu::cdae98b0-d2fe-40dd-9d9e-6ee09929441c" providerId="AD" clId="Web-{4EE1F788-7D68-47AB-B11C-BBD5E3EA3FA7}" dt="2019-08-01T01:28:47.636" v="838" actId="20577"/>
          <ac:spMkLst>
            <pc:docMk/>
            <pc:sldMk cId="923848176" sldId="259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3" creationId="{B76F305E-4618-4692-80E5-67B719623C16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3" creationId="{876248C8-0720-48AB-91BA-5F530BB41E5E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4" creationId="{523BEDA7-D0B8-4802-8168-92452653BC9F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5" creationId="{D2EFF34B-7B1A-4F9D-8CEE-A40962BC7C21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15.741" v="2194"/>
          <ac:spMkLst>
            <pc:docMk/>
            <pc:sldMk cId="923848176" sldId="259"/>
            <ac:spMk id="17" creationId="{876248C8-0720-48AB-91BA-5F530BB41E5E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15.741" v="2194"/>
          <ac:spMkLst>
            <pc:docMk/>
            <pc:sldMk cId="923848176" sldId="259"/>
            <ac:spMk id="19" creationId="{523BEDA7-D0B8-4802-8168-92452653BC9F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15.741" v="2194"/>
          <ac:spMkLst>
            <pc:docMk/>
            <pc:sldMk cId="923848176" sldId="259"/>
            <ac:spMk id="21" creationId="{D2EFF34B-7B1A-4F9D-8CEE-A40962BC7C21}"/>
          </ac:spMkLst>
        </pc:spChg>
        <pc:graphicFrameChg chg="add del">
          <ac:chgData name="Purdue Capture the Flag Team" userId="S::ctf@purdue.edu::cdae98b0-d2fe-40dd-9d9e-6ee09929441c" providerId="AD" clId="Web-{4EE1F788-7D68-47AB-B11C-BBD5E3EA3FA7}" dt="2019-08-01T02:40:15.741" v="2194"/>
          <ac:graphicFrameMkLst>
            <pc:docMk/>
            <pc:sldMk cId="923848176" sldId="259"/>
            <ac:graphicFrameMk id="12" creationId="{9D30E037-4D5F-4A32-86EE-82E9F055DED6}"/>
          </ac:graphicFrameMkLst>
        </pc:graphicFrameChg>
        <pc:graphicFrameChg chg="add">
          <ac:chgData name="Purdue Capture the Flag Team" userId="S::ctf@purdue.edu::cdae98b0-d2fe-40dd-9d9e-6ee09929441c" providerId="AD" clId="Web-{4EE1F788-7D68-47AB-B11C-BBD5E3EA3FA7}" dt="2019-08-01T02:59:06.525" v="2638"/>
          <ac:graphicFrameMkLst>
            <pc:docMk/>
            <pc:sldMk cId="923848176" sldId="259"/>
            <ac:graphicFrameMk id="16" creationId="{50F053E3-D26B-48A8-9454-70EAD0D4A790}"/>
          </ac:graphicFrameMkLst>
        </pc:graphicFrameChg>
      </pc:sldChg>
      <pc:sldChg chg="addSp delSp modSp add mod ord replId setBg setClrOvrMap delDesignElem modNotes">
        <pc:chgData name="Purdue Capture the Flag Team" userId="S::ctf@purdue.edu::cdae98b0-d2fe-40dd-9d9e-6ee09929441c" providerId="AD" clId="Web-{4EE1F788-7D68-47AB-B11C-BBD5E3EA3FA7}" dt="2019-08-01T03:00:46.479" v="2656"/>
        <pc:sldMkLst>
          <pc:docMk/>
          <pc:sldMk cId="1541669665" sldId="260"/>
        </pc:sldMkLst>
        <pc:spChg chg="mod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4EE1F788-7D68-47AB-B11C-BBD5E3EA3FA7}" dt="2019-08-01T02:59:30.557" v="2640" actId="20577"/>
          <ac:spMkLst>
            <pc:docMk/>
            <pc:sldMk cId="1541669665" sldId="260"/>
            <ac:spMk id="3" creationId="{B76F305E-4618-4692-80E5-67B719623C16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12" creationId="{71A99C1A-F2DE-4354-BB39-1A0CD35156E3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22.147" v="2195"/>
          <ac:spMkLst>
            <pc:docMk/>
            <pc:sldMk cId="1541669665" sldId="260"/>
            <ac:spMk id="15" creationId="{71A99C1A-F2DE-4354-BB39-1A0CD35156E3}"/>
          </ac:spMkLst>
        </pc:spChg>
        <pc:picChg chg="add mod">
          <ac:chgData name="Purdue Capture the Flag Team" userId="S::ctf@purdue.edu::cdae98b0-d2fe-40dd-9d9e-6ee09929441c" providerId="AD" clId="Web-{4EE1F788-7D68-47AB-B11C-BBD5E3EA3FA7}" dt="2019-08-01T02:59:25.588" v="2639"/>
          <ac:picMkLst>
            <pc:docMk/>
            <pc:sldMk cId="1541669665" sldId="260"/>
            <ac:picMk id="4" creationId="{2998A5DA-A1A8-4345-9788-5E359D48B42A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2:59:25.588" v="2639"/>
          <ac:picMkLst>
            <pc:docMk/>
            <pc:sldMk cId="1541669665" sldId="260"/>
            <ac:picMk id="6" creationId="{29C9A770-2403-438A-A0EA-BE790DF3AE78}"/>
          </ac:picMkLst>
        </pc:picChg>
      </pc:sldChg>
      <pc:sldChg chg="addSp delSp modSp add mod replId setBg setClrOvrMap delDesignElem">
        <pc:chgData name="Purdue Capture the Flag Team" userId="S::ctf@purdue.edu::cdae98b0-d2fe-40dd-9d9e-6ee09929441c" providerId="AD" clId="Web-{4EE1F788-7D68-47AB-B11C-BBD5E3EA3FA7}" dt="2019-08-01T03:00:46.479" v="265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15" creationId="{0A2B9A7B-6323-4A7D-8C48-6FA9271CE3BB}"/>
          </ac:spMkLst>
        </pc:spChg>
        <pc:picChg chg="add del mod ord">
          <ac:chgData name="Purdue Capture the Flag Team" userId="S::ctf@purdue.edu::cdae98b0-d2fe-40dd-9d9e-6ee09929441c" providerId="AD" clId="Web-{4EE1F788-7D68-47AB-B11C-BBD5E3EA3FA7}" dt="2019-08-01T02:42:30.022" v="2214"/>
          <ac:picMkLst>
            <pc:docMk/>
            <pc:sldMk cId="3276042966" sldId="261"/>
            <ac:picMk id="4" creationId="{A146503B-CF37-4BE9-BA30-46E1E581F993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2:59:56.838" v="2647" actId="1076"/>
          <ac:picMkLst>
            <pc:docMk/>
            <pc:sldMk cId="3276042966" sldId="261"/>
            <ac:picMk id="6" creationId="{5D0AE1D4-364E-4FF8-BE95-893A7CF977D1}"/>
          </ac:picMkLst>
        </pc:picChg>
      </pc:sldChg>
      <pc:sldChg chg="addSp delSp modSp add mod replId setBg setClrOvrMap delDesignElem">
        <pc:chgData name="Purdue Capture the Flag Team" userId="S::ctf@purdue.edu::cdae98b0-d2fe-40dd-9d9e-6ee09929441c" providerId="AD" clId="Web-{4EE1F788-7D68-47AB-B11C-BBD5E3EA3FA7}" dt="2019-08-01T03:00:46.479" v="2658"/>
        <pc:sldMkLst>
          <pc:docMk/>
          <pc:sldMk cId="462389742" sldId="262"/>
        </pc:sldMkLst>
        <pc:spChg chg="mod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3" creationId="{B76F305E-4618-4692-80E5-67B719623C16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43:58.663" v="2275"/>
          <ac:spMkLst>
            <pc:docMk/>
            <pc:sldMk cId="462389742" sldId="262"/>
            <ac:spMk id="4" creationId="{46DFC9DE-4532-47E8-807A-6C83EEB8EE4F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45:32.210" v="2295"/>
          <ac:spMkLst>
            <pc:docMk/>
            <pc:sldMk cId="462389742" sldId="262"/>
            <ac:spMk id="5" creationId="{5EE3AA11-63F3-42E7-8559-E89CC0963022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15" creationId="{60694156-B30C-4AE1-9886-0D236EC0195B}"/>
          </ac:spMkLst>
        </pc:spChg>
        <pc:picChg chg="add mod">
          <ac:chgData name="Purdue Capture the Flag Team" userId="S::ctf@purdue.edu::cdae98b0-d2fe-40dd-9d9e-6ee09929441c" providerId="AD" clId="Web-{4EE1F788-7D68-47AB-B11C-BBD5E3EA3FA7}" dt="2019-08-01T03:00:02.291" v="2648"/>
          <ac:picMkLst>
            <pc:docMk/>
            <pc:sldMk cId="462389742" sldId="262"/>
            <ac:picMk id="6" creationId="{541C15AC-60F5-46EE-AD9E-96FC4D31131E}"/>
          </ac:picMkLst>
        </pc:picChg>
      </pc:sldChg>
      <pc:sldChg chg="addSp delSp modSp add mod replId setBg setClrOvrMap delDesignElem">
        <pc:chgData name="Purdue Capture the Flag Team" userId="S::ctf@purdue.edu::cdae98b0-d2fe-40dd-9d9e-6ee09929441c" providerId="AD" clId="Web-{4EE1F788-7D68-47AB-B11C-BBD5E3EA3FA7}" dt="2019-08-01T03:00:46.479" v="2659"/>
        <pc:sldMkLst>
          <pc:docMk/>
          <pc:sldMk cId="3634429879" sldId="263"/>
        </pc:sldMkLst>
        <pc:spChg chg="mod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15" creationId="{40E65617-F699-4A15-A5D3-025ED23BD916}"/>
          </ac:spMkLst>
        </pc:spChg>
        <pc:picChg chg="add mod ord">
          <ac:chgData name="Purdue Capture the Flag Team" userId="S::ctf@purdue.edu::cdae98b0-d2fe-40dd-9d9e-6ee09929441c" providerId="AD" clId="Web-{4EE1F788-7D68-47AB-B11C-BBD5E3EA3FA7}" dt="2019-08-01T03:00:13.447" v="2649"/>
          <ac:picMkLst>
            <pc:docMk/>
            <pc:sldMk cId="3634429879" sldId="263"/>
            <ac:picMk id="4" creationId="{41663221-1467-498C-AE45-5CFDB73950A6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3:00:13.447" v="2649"/>
          <ac:picMkLst>
            <pc:docMk/>
            <pc:sldMk cId="3634429879" sldId="263"/>
            <ac:picMk id="6" creationId="{D703DDB9-C32A-453F-8FF8-CC136CAB3564}"/>
          </ac:picMkLst>
        </pc:picChg>
      </pc:sldChg>
      <pc:sldChg chg="addSp delSp modSp add mod replId setBg setClrOvrMap">
        <pc:chgData name="Purdue Capture the Flag Team" userId="S::ctf@purdue.edu::cdae98b0-d2fe-40dd-9d9e-6ee09929441c" providerId="AD" clId="Web-{4EE1F788-7D68-47AB-B11C-BBD5E3EA3FA7}" dt="2019-08-01T02:59:37.478" v="2643"/>
        <pc:sldMkLst>
          <pc:docMk/>
          <pc:sldMk cId="4239705725" sldId="264"/>
        </pc:sldMkLst>
        <pc:spChg chg="mod">
          <ac:chgData name="Purdue Capture the Flag Team" userId="S::ctf@purdue.edu::cdae98b0-d2fe-40dd-9d9e-6ee09929441c" providerId="AD" clId="Web-{4EE1F788-7D68-47AB-B11C-BBD5E3EA3FA7}" dt="2019-08-01T02:09:19.160" v="1222" actId="20577"/>
          <ac:spMkLst>
            <pc:docMk/>
            <pc:sldMk cId="4239705725" sldId="264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2:59:37.478" v="2643"/>
          <ac:spMkLst>
            <pc:docMk/>
            <pc:sldMk cId="4239705725" sldId="264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37.478" v="2643"/>
          <ac:spMkLst>
            <pc:docMk/>
            <pc:sldMk cId="4239705725" sldId="264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37.478" v="2643"/>
          <ac:spMkLst>
            <pc:docMk/>
            <pc:sldMk cId="4239705725" sldId="264"/>
            <ac:spMk id="10" creationId="{6B424749-EEE0-49C9-9ABF-97B171A3EA00}"/>
          </ac:spMkLst>
        </pc:spChg>
        <pc:picChg chg="add mod">
          <ac:chgData name="Purdue Capture the Flag Team" userId="S::ctf@purdue.edu::cdae98b0-d2fe-40dd-9d9e-6ee09929441c" providerId="AD" clId="Web-{4EE1F788-7D68-47AB-B11C-BBD5E3EA3FA7}" dt="2019-08-01T02:59:37.478" v="2643"/>
          <ac:picMkLst>
            <pc:docMk/>
            <pc:sldMk cId="4239705725" sldId="264"/>
            <ac:picMk id="4" creationId="{5A106D64-C4FF-44A6-94E1-2A1AE00FE413}"/>
          </ac:picMkLst>
        </pc:picChg>
      </pc:sldChg>
      <pc:sldChg chg="addSp delSp modSp add mod replId setBg setClrOvrMap delDesignElem modNotes">
        <pc:chgData name="Purdue Capture the Flag Team" userId="S::ctf@purdue.edu::cdae98b0-d2fe-40dd-9d9e-6ee09929441c" providerId="AD" clId="Web-{4EE1F788-7D68-47AB-B11C-BBD5E3EA3FA7}" dt="2019-08-01T03:00:46.494" v="2660"/>
        <pc:sldMkLst>
          <pc:docMk/>
          <pc:sldMk cId="1382228642" sldId="265"/>
        </pc:sldMkLst>
        <pc:spChg chg="mod">
          <ac:chgData name="Purdue Capture the Flag Team" userId="S::ctf@purdue.edu::cdae98b0-d2fe-40dd-9d9e-6ee09929441c" providerId="AD" clId="Web-{4EE1F788-7D68-47AB-B11C-BBD5E3EA3FA7}" dt="2019-08-01T02:10:23.566" v="1267" actId="20577"/>
          <ac:spMkLst>
            <pc:docMk/>
            <pc:sldMk cId="1382228642" sldId="265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3" creationId="{B76F305E-4618-4692-80E5-67B719623C16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3" creationId="{876248C8-0720-48AB-91BA-5F530BB41E5E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4" creationId="{523BEDA7-D0B8-4802-8168-92452653BC9F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5" creationId="{D2EFF34B-7B1A-4F9D-8CEE-A40962BC7C21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869" v="2651"/>
          <ac:spMkLst>
            <pc:docMk/>
            <pc:sldMk cId="1382228642" sldId="265"/>
            <ac:spMk id="17" creationId="{876248C8-0720-48AB-91BA-5F530BB41E5E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869" v="2651"/>
          <ac:spMkLst>
            <pc:docMk/>
            <pc:sldMk cId="1382228642" sldId="265"/>
            <ac:spMk id="19" creationId="{523BEDA7-D0B8-4802-8168-92452653BC9F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869" v="2651"/>
          <ac:spMkLst>
            <pc:docMk/>
            <pc:sldMk cId="1382228642" sldId="265"/>
            <ac:spMk id="21" creationId="{D2EFF34B-7B1A-4F9D-8CEE-A40962BC7C21}"/>
          </ac:spMkLst>
        </pc:spChg>
        <pc:graphicFrameChg chg="add del">
          <ac:chgData name="Purdue Capture the Flag Team" userId="S::ctf@purdue.edu::cdae98b0-d2fe-40dd-9d9e-6ee09929441c" providerId="AD" clId="Web-{4EE1F788-7D68-47AB-B11C-BBD5E3EA3FA7}" dt="2019-08-01T03:00:23.869" v="2651"/>
          <ac:graphicFrameMkLst>
            <pc:docMk/>
            <pc:sldMk cId="1382228642" sldId="265"/>
            <ac:graphicFrameMk id="12" creationId="{AE0C3745-32F0-47EA-8182-BE5B428ED364}"/>
          </ac:graphicFrameMkLst>
        </pc:graphicFrameChg>
        <pc:graphicFrameChg chg="add">
          <ac:chgData name="Purdue Capture the Flag Team" userId="S::ctf@purdue.edu::cdae98b0-d2fe-40dd-9d9e-6ee09929441c" providerId="AD" clId="Web-{4EE1F788-7D68-47AB-B11C-BBD5E3EA3FA7}" dt="2019-08-01T03:00:23.932" v="2652"/>
          <ac:graphicFrameMkLst>
            <pc:docMk/>
            <pc:sldMk cId="1382228642" sldId="265"/>
            <ac:graphicFrameMk id="16" creationId="{71258E67-EBEC-44B2-A786-D6256A77391A}"/>
          </ac:graphicFrameMkLst>
        </pc:graphicFrameChg>
      </pc:sldChg>
      <pc:sldChg chg="addSp delSp modSp add del ord replId delDesignElem modNotes">
        <pc:chgData name="Purdue Capture the Flag Team" userId="S::ctf@purdue.edu::cdae98b0-d2fe-40dd-9d9e-6ee09929441c" providerId="AD" clId="Web-{4EE1F788-7D68-47AB-B11C-BBD5E3EA3FA7}" dt="2019-08-01T03:02:08.807" v="2685"/>
        <pc:sldMkLst>
          <pc:docMk/>
          <pc:sldMk cId="2876854245" sldId="266"/>
        </pc:sldMkLst>
        <pc:spChg chg="mod">
          <ac:chgData name="Purdue Capture the Flag Team" userId="S::ctf@purdue.edu::cdae98b0-d2fe-40dd-9d9e-6ee09929441c" providerId="AD" clId="Web-{4EE1F788-7D68-47AB-B11C-BBD5E3EA3FA7}" dt="2019-08-01T02:13:08.645" v="1443" actId="20577"/>
          <ac:spMkLst>
            <pc:docMk/>
            <pc:sldMk cId="2876854245" sldId="266"/>
            <ac:spMk id="2" creationId="{1F398F18-FA8C-44E3-A778-6C638B423BC1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18:45.833" v="1555"/>
          <ac:spMkLst>
            <pc:docMk/>
            <pc:sldMk cId="2876854245" sldId="266"/>
            <ac:spMk id="3" creationId="{B76F305E-4618-4692-80E5-67B719623C16}"/>
          </ac:spMkLst>
        </pc:spChg>
        <pc:spChg chg="add mod">
          <ac:chgData name="Purdue Capture the Flag Team" userId="S::ctf@purdue.edu::cdae98b0-d2fe-40dd-9d9e-6ee09929441c" providerId="AD" clId="Web-{4EE1F788-7D68-47AB-B11C-BBD5E3EA3FA7}" dt="2019-08-01T02:32:21.755" v="1899" actId="20577"/>
          <ac:spMkLst>
            <pc:docMk/>
            <pc:sldMk cId="2876854245" sldId="266"/>
            <ac:spMk id="6" creationId="{50B2CC6C-A961-4449-9B04-4999F9C5685A}"/>
          </ac:spMkLst>
        </pc:spChg>
        <pc:graphicFrameChg chg="add mod ord modGraphic">
          <ac:chgData name="Purdue Capture the Flag Team" userId="S::ctf@purdue.edu::cdae98b0-d2fe-40dd-9d9e-6ee09929441c" providerId="AD" clId="Web-{4EE1F788-7D68-47AB-B11C-BBD5E3EA3FA7}" dt="2019-08-01T02:30:40.364" v="1740" actId="1076"/>
          <ac:graphicFrameMkLst>
            <pc:docMk/>
            <pc:sldMk cId="2876854245" sldId="266"/>
            <ac:graphicFrameMk id="5" creationId="{4FF3B000-D6D3-4C39-B2F3-D5278002E9AB}"/>
          </ac:graphicFrameMkLst>
        </pc:graphicFrameChg>
      </pc:sldChg>
      <pc:sldChg chg="add del replId">
        <pc:chgData name="Purdue Capture the Flag Team" userId="S::ctf@purdue.edu::cdae98b0-d2fe-40dd-9d9e-6ee09929441c" providerId="AD" clId="Web-{4EE1F788-7D68-47AB-B11C-BBD5E3EA3FA7}" dt="2019-08-01T02:36:24.537" v="2037"/>
        <pc:sldMkLst>
          <pc:docMk/>
          <pc:sldMk cId="844394447" sldId="267"/>
        </pc:sldMkLst>
      </pc:sldChg>
      <pc:sldChg chg="modSp add ord replId modNotes">
        <pc:chgData name="Purdue Capture the Flag Team" userId="S::ctf@purdue.edu::cdae98b0-d2fe-40dd-9d9e-6ee09929441c" providerId="AD" clId="Web-{4EE1F788-7D68-47AB-B11C-BBD5E3EA3FA7}" dt="2019-08-01T03:02:13.619" v="2687"/>
        <pc:sldMkLst>
          <pc:docMk/>
          <pc:sldMk cId="1231374615" sldId="268"/>
        </pc:sldMkLst>
        <pc:spChg chg="mod">
          <ac:chgData name="Purdue Capture the Flag Team" userId="S::ctf@purdue.edu::cdae98b0-d2fe-40dd-9d9e-6ee09929441c" providerId="AD" clId="Web-{4EE1F788-7D68-47AB-B11C-BBD5E3EA3FA7}" dt="2019-08-01T02:37:18.193" v="2103" actId="20577"/>
          <ac:spMkLst>
            <pc:docMk/>
            <pc:sldMk cId="1231374615" sldId="268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2:37:09.865" v="2100" actId="20577"/>
          <ac:spMkLst>
            <pc:docMk/>
            <pc:sldMk cId="1231374615" sldId="268"/>
            <ac:spMk id="3" creationId="{00000000-0000-0000-0000-000000000000}"/>
          </ac:spMkLst>
        </pc:spChg>
      </pc:sldChg>
      <pc:sldChg chg="modSp add replId">
        <pc:chgData name="Purdue Capture the Flag Team" userId="S::ctf@purdue.edu::cdae98b0-d2fe-40dd-9d9e-6ee09929441c" providerId="AD" clId="Web-{4EE1F788-7D68-47AB-B11C-BBD5E3EA3FA7}" dt="2019-08-01T03:01:15.369" v="2663" actId="1076"/>
        <pc:sldMkLst>
          <pc:docMk/>
          <pc:sldMk cId="4163104342" sldId="269"/>
        </pc:sldMkLst>
        <pc:graphicFrameChg chg="mod">
          <ac:chgData name="Purdue Capture the Flag Team" userId="S::ctf@purdue.edu::cdae98b0-d2fe-40dd-9d9e-6ee09929441c" providerId="AD" clId="Web-{4EE1F788-7D68-47AB-B11C-BBD5E3EA3FA7}" dt="2019-08-01T03:01:15.369" v="2663" actId="1076"/>
          <ac:graphicFrameMkLst>
            <pc:docMk/>
            <pc:sldMk cId="4163104342" sldId="269"/>
            <ac:graphicFrameMk id="16" creationId="{71258E67-EBEC-44B2-A786-D6256A77391A}"/>
          </ac:graphicFrameMkLst>
        </pc:graphicFrameChg>
      </pc:sldChg>
      <pc:sldChg chg="addSp delSp modSp add replId modNotes">
        <pc:chgData name="Purdue Capture the Flag Team" userId="S::ctf@purdue.edu::cdae98b0-d2fe-40dd-9d9e-6ee09929441c" providerId="AD" clId="Web-{4EE1F788-7D68-47AB-B11C-BBD5E3EA3FA7}" dt="2019-08-01T03:02:07.885" v="2684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4EE1F788-7D68-47AB-B11C-BBD5E3EA3FA7}" dt="2019-08-01T03:01:53.885" v="2680" actId="20577"/>
          <ac:spMkLst>
            <pc:docMk/>
            <pc:sldMk cId="3410471778" sldId="270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3:01:36.447" v="2668"/>
          <ac:spMkLst>
            <pc:docMk/>
            <pc:sldMk cId="3410471778" sldId="270"/>
            <ac:spMk id="23" creationId="{8D6F84C2-BB90-4EB6-9834-2D01F40551B8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1:44.932" v="2670"/>
          <ac:spMkLst>
            <pc:docMk/>
            <pc:sldMk cId="3410471778" sldId="270"/>
            <ac:spMk id="25" creationId="{7332D852-9CDE-464D-9954-3314D936B3F8}"/>
          </ac:spMkLst>
        </pc:spChg>
        <pc:graphicFrameChg chg="del">
          <ac:chgData name="Purdue Capture the Flag Team" userId="S::ctf@purdue.edu::cdae98b0-d2fe-40dd-9d9e-6ee09929441c" providerId="AD" clId="Web-{4EE1F788-7D68-47AB-B11C-BBD5E3EA3FA7}" dt="2019-08-01T03:01:32.447" v="2666"/>
          <ac:graphicFrameMkLst>
            <pc:docMk/>
            <pc:sldMk cId="3410471778" sldId="270"/>
            <ac:graphicFrameMk id="16" creationId="{71258E67-EBEC-44B2-A786-D6256A77391A}"/>
          </ac:graphicFrameMkLst>
        </pc:graphicFrameChg>
        <pc:graphicFrameChg chg="add mod">
          <ac:chgData name="Purdue Capture the Flag Team" userId="S::ctf@purdue.edu::cdae98b0-d2fe-40dd-9d9e-6ee09929441c" providerId="AD" clId="Web-{4EE1F788-7D68-47AB-B11C-BBD5E3EA3FA7}" dt="2019-08-01T03:01:47.822" v="2671" actId="1076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  <pc:sldChg chg="addSp delSp modSp add mod replId setBg modNotes">
        <pc:chgData name="Purdue Capture the Flag Team" userId="S::ctf@purdue.edu::cdae98b0-d2fe-40dd-9d9e-6ee09929441c" providerId="AD" clId="Web-{4EE1F788-7D68-47AB-B11C-BBD5E3EA3FA7}" dt="2019-08-01T03:03:16.307" v="2715"/>
        <pc:sldMkLst>
          <pc:docMk/>
          <pc:sldMk cId="204865995" sldId="271"/>
        </pc:sldMkLst>
        <pc:spChg chg="mo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3:02:35.916" v="2693"/>
          <ac:spMkLst>
            <pc:docMk/>
            <pc:sldMk cId="204865995" sldId="271"/>
            <ac:spMk id="11" creationId="{B47D21EB-9ECB-476E-AAB7-88A417408CC2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17" creationId="{876248C8-0720-48AB-91BA-5F530BB41E5E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19" creationId="{523BEDA7-D0B8-4802-8168-92452653BC9F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1" creationId="{D2EFF34B-7B1A-4F9D-8CEE-A40962BC7C21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3" creationId="{D2781DDF-FAC9-41BA-A2E2-B4F31ED7333B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4" creationId="{AB68432F-C05C-4620-B6D8-9C6E9BD184AC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5" creationId="{54310E88-1508-4822-B179-4627703E2B74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29" v="2710"/>
          <ac:spMkLst>
            <pc:docMk/>
            <pc:sldMk cId="204865995" sldId="271"/>
            <ac:spMk id="26" creationId="{323D50B8-1D27-420D-BA4A-249914120C5D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29" v="2710"/>
          <ac:spMkLst>
            <pc:docMk/>
            <pc:sldMk cId="204865995" sldId="271"/>
            <ac:spMk id="28" creationId="{2EFBB176-B6C1-4B5A-AADA-F930947E09CC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29" v="2710"/>
          <ac:spMkLst>
            <pc:docMk/>
            <pc:sldMk cId="204865995" sldId="271"/>
            <ac:spMk id="30" creationId="{918CDC34-0F26-409D-B10F-578D4DCC46DE}"/>
          </ac:spMkLst>
        </pc:spChg>
        <pc:graphicFrameChg chg="del">
          <ac:chgData name="Purdue Capture the Flag Team" userId="S::ctf@purdue.edu::cdae98b0-d2fe-40dd-9d9e-6ee09929441c" providerId="AD" clId="Web-{4EE1F788-7D68-47AB-B11C-BBD5E3EA3FA7}" dt="2019-08-01T03:02:33.354" v="2692"/>
          <ac:graphicFrameMkLst>
            <pc:docMk/>
            <pc:sldMk cId="204865995" sldId="271"/>
            <ac:graphicFrameMk id="12" creationId="{56FD3AD7-E862-4543-B291-D0D62DE5D6EF}"/>
          </ac:graphicFrameMkLst>
        </pc:graphicFrameChg>
        <pc:picChg chg="add mod ord">
          <ac:chgData name="Purdue Capture the Flag Team" userId="S::ctf@purdue.edu::cdae98b0-d2fe-40dd-9d9e-6ee09929441c" providerId="AD" clId="Web-{4EE1F788-7D68-47AB-B11C-BBD5E3EA3FA7}" dt="2019-08-01T03:03:05.244" v="2711"/>
          <ac:picMkLst>
            <pc:docMk/>
            <pc:sldMk cId="204865995" sldId="271"/>
            <ac:picMk id="13" creationId="{25FA09BD-89C8-49C7-9D58-789C3565D539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3:03:05.244" v="2711"/>
          <ac:picMkLst>
            <pc:docMk/>
            <pc:sldMk cId="204865995" sldId="271"/>
            <ac:picMk id="15" creationId="{7742810F-BAC0-4BF4-A6D3-082A818D0B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4A7A2-DF69-4FD5-904E-187E60516A35}" type="datetimeFigureOut">
              <a:rPr lang="en-US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47E0C-0EF3-4692-A099-80D8E859EC0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We're b01lers; Introduce officers and people standing up front.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Quick teaser about what we do: Hacking competitions, reverse engineering, exploit writing, web exploitation, breaking cryptography. Lots of low-level </a:t>
            </a:r>
            <a:r>
              <a:rPr lang="en-US" err="1">
                <a:cs typeface="Calibri"/>
              </a:rPr>
              <a:t>CSy</a:t>
            </a:r>
            <a:r>
              <a:rPr lang="en-US">
                <a:cs typeface="Calibri"/>
              </a:rPr>
              <a:t> stuff.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Outline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Who we are (Slide 1 / Title Slide)</a:t>
            </a:r>
            <a:endParaRPr lang="en-US"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What we do – Quick summary (Slide 1 / Title Slide)</a:t>
            </a:r>
            <a:endParaRPr lang="en-US"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Why we do it / Why you should do it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What we do – More details about categories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How to get started and get involved (Bootcamp, Discord, Mailing list)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47E0C-0EF3-4692-A099-80D8E859EC0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C6751A-C369-4214-805D-F20C957C4655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56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F84B-E00C-4F67-A463-2D5B77208CFF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BA0E-2897-4DA3-AC7C-E4D57D0926A0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6454-CC0F-42DF-A225-156BDBC012FF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A30-5560-4AC0-9948-5C7F6C922F10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36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6BD-A520-44D3-907C-FD85B5055433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45BB-3A9B-4400-BFEE-3E26D83D05F4}" type="datetime1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B64-7735-4424-9850-D32F6741B5A4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0916-B5BD-4732-BAC0-6FDB0099A090}" type="datetime1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55C-CCD4-4583-B58F-6B42567E5691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058-E6D5-41A7-8AF4-EA93C42F506A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A1E590-0E2D-46B4-BDE5-36FE34168182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281" y="2366555"/>
            <a:ext cx="10043437" cy="1166751"/>
          </a:xfrm>
        </p:spPr>
        <p:txBody>
          <a:bodyPr/>
          <a:lstStyle/>
          <a:p>
            <a:r>
              <a:rPr lang="en-US" dirty="0">
                <a:solidFill>
                  <a:srgbClr val="EF6155"/>
                </a:solidFill>
                <a:latin typeface="OCRB"/>
              </a:rPr>
              <a:t>Web Exploitation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764" y="3533306"/>
            <a:ext cx="9918469" cy="5833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 dirty="0">
                <a:solidFill>
                  <a:srgbClr val="EF6155"/>
                </a:solidFill>
                <a:latin typeface="OCRB"/>
                <a:ea typeface="+mn-lt"/>
                <a:cs typeface="+mn-lt"/>
              </a:rPr>
              <a:t>27 Browser Secrets Facebook Won’t Tell You</a:t>
            </a:r>
            <a:endParaRPr lang="en-US" sz="3000" dirty="0">
              <a:solidFill>
                <a:srgbClr val="EF6155"/>
              </a:solidFill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40EEBD2-BA81-44B5-ACC7-2DB2ED27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95" y="68989"/>
            <a:ext cx="5096464" cy="1380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382C7-263B-4A44-B531-B742547A093B}"/>
              </a:ext>
            </a:extLst>
          </p:cNvPr>
          <p:cNvSpPr txBox="1"/>
          <p:nvPr/>
        </p:nvSpPr>
        <p:spPr>
          <a:xfrm>
            <a:off x="4955967" y="4428064"/>
            <a:ext cx="22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C4BF"/>
                </a:solidFill>
                <a:latin typeface="OCRB" panose="020B0609020202020204" pitchFamily="49" charset="0"/>
              </a:rPr>
              <a:t>Ryan </a:t>
            </a:r>
            <a:r>
              <a:rPr lang="en-US" dirty="0" err="1">
                <a:solidFill>
                  <a:srgbClr val="5BC4BF"/>
                </a:solidFill>
                <a:latin typeface="OCRB" panose="020B0609020202020204" pitchFamily="49" charset="0"/>
              </a:rPr>
              <a:t>Hennessee</a:t>
            </a:r>
            <a:endParaRPr lang="en-US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15C47-93A4-4041-B4B2-629DA851F27B}"/>
              </a:ext>
            </a:extLst>
          </p:cNvPr>
          <p:cNvSpPr txBox="1"/>
          <p:nvPr/>
        </p:nvSpPr>
        <p:spPr>
          <a:xfrm>
            <a:off x="4869399" y="5033639"/>
            <a:ext cx="2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F6155"/>
                </a:solidFill>
                <a:latin typeface="OCRB" panose="020B0609020202020204" pitchFamily="49" charset="0"/>
              </a:rPr>
              <a:t>August 26,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3" y="35511"/>
            <a:ext cx="293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647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Welcome!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Interactive Demo 1 – Welcome to Your Browser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Interactive Demo 2 – What is HTTP?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3936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3" y="35511"/>
            <a:ext cx="293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Welcome!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err="1">
                <a:solidFill>
                  <a:srgbClr val="5BC4BF"/>
                </a:solidFill>
                <a:latin typeface="OCRB" panose="020B0609020202020204" pitchFamily="49" charset="0"/>
              </a:rPr>
              <a:t>September</a:t>
            </a: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 4 @ 6:30PM EST - Web Exploitation II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ctf.b01lers.com</a:t>
            </a:r>
            <a:endParaRPr lang="en-US" sz="2800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1 – Welcome to Your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Dev Tools: Right click 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  <a:sym typeface="Wingdings" panose="05000000000000000000" pitchFamily="2" charset="2"/>
              </a:rPr>
              <a:t> inspect element</a:t>
            </a:r>
          </a:p>
          <a:p>
            <a:pPr marL="742950" lvl="1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Or F-12</a:t>
            </a:r>
          </a:p>
        </p:txBody>
      </p:sp>
    </p:spTree>
    <p:extLst>
      <p:ext uri="{BB962C8B-B14F-4D97-AF65-F5344CB8AC3E}">
        <p14:creationId xmlns:p14="http://schemas.microsoft.com/office/powerpoint/2010/main" val="107470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1 – Welcome to Your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Instructions on how to 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get</a:t>
            </a: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 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12801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2 – What is HTTP?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Mozilla HTTP Methods: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5BC4BF"/>
                </a:solidFill>
                <a:latin typeface="OCRB" panose="020B0609020202020204" pitchFamily="49" charset="0"/>
              </a:rPr>
              <a:t>https://developer.mozilla.org/en-US/docs/Web/HTTP/Methods</a:t>
            </a:r>
            <a:endParaRPr lang="en-US" sz="2000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2 – What is HTTP?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Instructions on how to </a:t>
            </a:r>
            <a:r>
              <a:rPr lang="fr-FR" sz="2800" dirty="0" err="1">
                <a:solidFill>
                  <a:srgbClr val="5BC4BF"/>
                </a:solidFill>
                <a:latin typeface="OCRB" panose="020B0609020202020204" pitchFamily="49" charset="0"/>
              </a:rPr>
              <a:t>get</a:t>
            </a: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 </a:t>
            </a:r>
            <a:r>
              <a:rPr lang="fr-FR" sz="2800" dirty="0" err="1">
                <a:solidFill>
                  <a:srgbClr val="5BC4BF"/>
                </a:solidFill>
                <a:latin typeface="OCRB" panose="020B0609020202020204" pitchFamily="49" charset="0"/>
              </a:rPr>
              <a:t>started</a:t>
            </a:r>
            <a:endParaRPr lang="en-US" sz="2800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4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0212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Thanks For Coming!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err="1">
                <a:solidFill>
                  <a:srgbClr val="5BC4BF"/>
                </a:solidFill>
                <a:latin typeface="OCRB" panose="020B0609020202020204" pitchFamily="49" charset="0"/>
              </a:rPr>
              <a:t>September</a:t>
            </a: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 4 @ 6:30PM EST - Web Exploitation II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ctf.b01lers</a:t>
            </a:r>
            <a:r>
              <a:rPr lang="fr-FR" sz="2800">
                <a:solidFill>
                  <a:srgbClr val="5BC4BF"/>
                </a:solidFill>
                <a:latin typeface="OCRB" panose="020B0609020202020204" pitchFamily="49" charset="0"/>
              </a:rPr>
              <a:t>.com </a:t>
            </a:r>
            <a:endParaRPr lang="en-US" sz="2800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828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239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OCRB</vt:lpstr>
      <vt:lpstr>Wingdings 2</vt:lpstr>
      <vt:lpstr>View</vt:lpstr>
      <vt:lpstr>Web Exploitation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PHSC138</cp:lastModifiedBy>
  <cp:revision>13</cp:revision>
  <dcterms:created xsi:type="dcterms:W3CDTF">2013-07-15T20:26:40Z</dcterms:created>
  <dcterms:modified xsi:type="dcterms:W3CDTF">2020-08-26T15:42:43Z</dcterms:modified>
</cp:coreProperties>
</file>