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 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17/1/16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17/1/16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17/1/16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17/1/16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17/1/16</a:t>
            </a:fld>
            <a:endParaRPr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17/1/16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17/1/16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17/1/16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17/1/16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17/1/16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17/1/16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17/1/16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子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Contributor:</a:t>
            </a:r>
          </a:p>
          <a:p>
            <a:r>
              <a:rPr kumimoji="1" lang="en-US" altLang="zh-TW" dirty="0" smtClean="0"/>
              <a:t>B02901072 </a:t>
            </a:r>
            <a:r>
              <a:rPr kumimoji="1" lang="zh-TW" altLang="en-US" dirty="0" smtClean="0"/>
              <a:t>楊喬諳</a:t>
            </a:r>
            <a:endParaRPr kumimoji="1" lang="en-US" altLang="zh-TW" dirty="0" smtClean="0"/>
          </a:p>
          <a:p>
            <a:r>
              <a:rPr kumimoji="1" lang="en-US" altLang="zh-TW" dirty="0" smtClean="0"/>
              <a:t>B02901074 </a:t>
            </a:r>
            <a:r>
              <a:rPr kumimoji="1" lang="zh-TW" altLang="en-US" dirty="0" smtClean="0"/>
              <a:t>陳奕禎</a:t>
            </a:r>
            <a:endParaRPr kumimoji="1" lang="en-US" altLang="zh-TW" dirty="0" smtClean="0"/>
          </a:p>
          <a:p>
            <a:r>
              <a:rPr kumimoji="1" lang="en-US" altLang="zh-TW" dirty="0" smtClean="0"/>
              <a:t>B02901071 </a:t>
            </a:r>
            <a:r>
              <a:rPr kumimoji="1" lang="zh-TW" altLang="en-US" dirty="0" smtClean="0"/>
              <a:t>黃淞楓</a:t>
            </a:r>
            <a:endParaRPr kumimoji="1"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AlmonHex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15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is Hex?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A kind of board game</a:t>
            </a:r>
          </a:p>
          <a:p>
            <a:r>
              <a:rPr kumimoji="1" lang="en-US" altLang="zh-TW" dirty="0" smtClean="0"/>
              <a:t>2 players each with an allocated color, conventionally Red and Blue or White and Black</a:t>
            </a:r>
          </a:p>
          <a:p>
            <a:r>
              <a:rPr kumimoji="1" lang="en-US" altLang="zh-TW" dirty="0" smtClean="0"/>
              <a:t>Place a stone of their color to a cell</a:t>
            </a:r>
          </a:p>
          <a:p>
            <a:r>
              <a:rPr kumimoji="1" lang="en-US" altLang="zh-TW" dirty="0"/>
              <a:t>T</a:t>
            </a:r>
            <a:r>
              <a:rPr kumimoji="1" lang="en-US" altLang="zh-TW" dirty="0" smtClean="0"/>
              <a:t>rying to connect opposite side</a:t>
            </a:r>
          </a:p>
          <a:p>
            <a:endParaRPr kumimoji="1" lang="zh-TW" altLang="en-US" dirty="0"/>
          </a:p>
        </p:txBody>
      </p:sp>
      <p:pic>
        <p:nvPicPr>
          <p:cNvPr id="4" name="圖片 3" descr="250px-Hex-board-11x11-(2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35966"/>
            <a:ext cx="3185228" cy="226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9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 is </a:t>
            </a:r>
            <a:r>
              <a:rPr kumimoji="1" lang="en-US" altLang="zh-TW" dirty="0" err="1" smtClean="0"/>
              <a:t>AlmonHex</a:t>
            </a:r>
            <a:r>
              <a:rPr kumimoji="1" lang="en-US" altLang="zh-TW" dirty="0" smtClean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“</a:t>
            </a:r>
            <a:r>
              <a:rPr kumimoji="1" lang="en-US" altLang="zh-TW" dirty="0" err="1" smtClean="0"/>
              <a:t>AlmonHex</a:t>
            </a:r>
            <a:r>
              <a:rPr kumimoji="1" lang="en-US" altLang="zh-TW" dirty="0" smtClean="0"/>
              <a:t>” is derived from “</a:t>
            </a:r>
            <a:r>
              <a:rPr kumimoji="1" lang="en-US" altLang="zh-TW" dirty="0" err="1" smtClean="0"/>
              <a:t>AlphaGo</a:t>
            </a:r>
            <a:r>
              <a:rPr kumimoji="1" lang="en-US" altLang="zh-TW" dirty="0" smtClean="0"/>
              <a:t>”, “Monte-Carlo” and “Hex”</a:t>
            </a:r>
          </a:p>
          <a:p>
            <a:r>
              <a:rPr kumimoji="1" lang="en-US" altLang="zh-TW" dirty="0" smtClean="0"/>
              <a:t>We wished to be as strong as </a:t>
            </a:r>
            <a:r>
              <a:rPr kumimoji="1" lang="en-US" altLang="zh-TW" dirty="0" err="1"/>
              <a:t>A</a:t>
            </a:r>
            <a:r>
              <a:rPr kumimoji="1" lang="en-US" altLang="zh-TW" dirty="0" err="1" smtClean="0"/>
              <a:t>lphaGo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23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Strategies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Dead cell</a:t>
            </a:r>
          </a:p>
          <a:p>
            <a:r>
              <a:rPr kumimoji="1" lang="en-US" altLang="zh-TW" dirty="0" smtClean="0"/>
              <a:t>Captured region</a:t>
            </a:r>
          </a:p>
          <a:p>
            <a:r>
              <a:rPr kumimoji="1" lang="en-US" altLang="zh-TW" dirty="0" smtClean="0"/>
              <a:t>Bridge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39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Methods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A</a:t>
            </a:r>
            <a:r>
              <a:rPr kumimoji="1" lang="en-US" altLang="zh-TW" dirty="0" smtClean="0"/>
              <a:t>lgorithms below use basic strategies.</a:t>
            </a:r>
          </a:p>
          <a:p>
            <a:r>
              <a:rPr kumimoji="1" lang="en-US" altLang="zh-TW" dirty="0" smtClean="0"/>
              <a:t>Alpha-Beta</a:t>
            </a:r>
          </a:p>
          <a:p>
            <a:r>
              <a:rPr kumimoji="1" lang="en-US" altLang="zh-TW" dirty="0" smtClean="0"/>
              <a:t>Monte-Carlo Tree Search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546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Alpha-Beta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Evaluations:</a:t>
            </a:r>
          </a:p>
          <a:p>
            <a:pPr lvl="1"/>
            <a:r>
              <a:rPr kumimoji="1" lang="en-US" altLang="zh-TW" dirty="0" smtClean="0"/>
              <a:t>Must win</a:t>
            </a:r>
          </a:p>
          <a:p>
            <a:pPr lvl="1"/>
            <a:r>
              <a:rPr kumimoji="1" lang="en-US" altLang="zh-TW" dirty="0" smtClean="0"/>
              <a:t>Dead cell</a:t>
            </a:r>
          </a:p>
          <a:p>
            <a:pPr lvl="1"/>
            <a:r>
              <a:rPr kumimoji="1" lang="en-US" altLang="zh-TW" dirty="0" smtClean="0"/>
              <a:t>Capture region</a:t>
            </a:r>
          </a:p>
          <a:p>
            <a:pPr lvl="1"/>
            <a:r>
              <a:rPr kumimoji="1" lang="en-US" altLang="zh-TW" dirty="0" smtClean="0"/>
              <a:t>Vulnerable cell</a:t>
            </a:r>
          </a:p>
          <a:p>
            <a:pPr lvl="1"/>
            <a:r>
              <a:rPr kumimoji="1" lang="en-US" altLang="zh-TW" dirty="0" smtClean="0"/>
              <a:t>Number of bridges</a:t>
            </a:r>
          </a:p>
          <a:p>
            <a:pPr lvl="1"/>
            <a:r>
              <a:rPr kumimoji="1" lang="en-US" altLang="zh-TW" dirty="0" smtClean="0"/>
              <a:t>Minimum path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81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Monte-Carlo Tree Search</a:t>
            </a:r>
            <a:endParaRPr kumimoji="1" lang="zh-TW" altLang="en-US" dirty="0"/>
          </a:p>
        </p:txBody>
      </p:sp>
      <p:pic>
        <p:nvPicPr>
          <p:cNvPr id="4" name="內容版面配置區 3" descr="MCTS_(English)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46" b="-304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346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Monte-Carlo Tree Search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Random traverse except dead cells or when opponent blocked our bridge. </a:t>
            </a:r>
          </a:p>
          <a:p>
            <a:r>
              <a:rPr kumimoji="1" lang="en-US" altLang="zh-TW" dirty="0" smtClean="0"/>
              <a:t>AMAF: All-Moves-As-First</a:t>
            </a:r>
          </a:p>
          <a:p>
            <a:r>
              <a:rPr kumimoji="1" lang="en-US" altLang="zh-TW" dirty="0" smtClean="0"/>
              <a:t>progressive bias: second-shortest path evaluation</a:t>
            </a:r>
            <a:endParaRPr kumimoji="1" lang="zh-TW" altLang="en-US" dirty="0"/>
          </a:p>
        </p:txBody>
      </p:sp>
      <p:pic>
        <p:nvPicPr>
          <p:cNvPr id="4" name="圖片 3" descr="螢幕快照 2017-01-16 23.0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99" y="3928525"/>
            <a:ext cx="4628042" cy="128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6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AMAF</a:t>
            </a:r>
            <a:endParaRPr kumimoji="1" lang="zh-TW" altLang="en-US" dirty="0"/>
          </a:p>
        </p:txBody>
      </p:sp>
      <p:pic>
        <p:nvPicPr>
          <p:cNvPr id="4" name="內容版面配置區 3" descr="0CbOUT0B.jpe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14" b="-233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5902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市鎮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市鎮.thmx</Template>
  <TotalTime>70</TotalTime>
  <Words>161</Words>
  <Application>Microsoft Macintosh PowerPoint</Application>
  <PresentationFormat>如螢幕大小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市鎮</vt:lpstr>
      <vt:lpstr>AlmonHex</vt:lpstr>
      <vt:lpstr>What is Hex?</vt:lpstr>
      <vt:lpstr>What is AlmonHex?</vt:lpstr>
      <vt:lpstr>Basic Strategies</vt:lpstr>
      <vt:lpstr>Methods</vt:lpstr>
      <vt:lpstr>Alpha-Beta</vt:lpstr>
      <vt:lpstr>Monte-Carlo Tree Search</vt:lpstr>
      <vt:lpstr>Monte-Carlo Tree Search</vt:lpstr>
      <vt:lpstr>AMAF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AlmonHex</dc:title>
  <dc:creator>Stella Chen</dc:creator>
  <cp:lastModifiedBy>Stella Chen</cp:lastModifiedBy>
  <cp:revision>7</cp:revision>
  <dcterms:created xsi:type="dcterms:W3CDTF">2017-01-16T14:15:20Z</dcterms:created>
  <dcterms:modified xsi:type="dcterms:W3CDTF">2017-01-16T15:25:35Z</dcterms:modified>
</cp:coreProperties>
</file>