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10.jpeg" ContentType="image/jpeg"/>
  <Override PartName="/ppt/media/image7.png" ContentType="image/png"/>
  <Override PartName="/ppt/media/image6.png" ContentType="image/pn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1688400" y="15267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991720" y="288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9143640" cy="2514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PlaceHolder 15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1/17/17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Line 17"/>
          <p:cNvSpPr/>
          <p:nvPr/>
        </p:nvSpPr>
        <p:spPr>
          <a:xfrm>
            <a:off x="155160" y="2419920"/>
            <a:ext cx="8833320" cy="360"/>
          </a:xfrm>
          <a:prstGeom prst="line">
            <a:avLst/>
          </a:prstGeom>
          <a:ln w="11520">
            <a:solidFill>
              <a:schemeClr val="accent3">
                <a:shade val="75000"/>
              </a:schemeClr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4267080" y="21153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4361760" y="22096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4343400" y="2199600"/>
            <a:ext cx="456840" cy="4410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D4FC1AD7-4EAB-45A7-BA3E-D53E49AC7F56}" type="slidenum">
              <a:rPr b="0" lang="en-US" sz="1600" spc="-1" strike="noStrike">
                <a:solidFill>
                  <a:srgbClr val="6d8687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6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d1634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按一下以編輯母片標題樣式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Outline Level</a:t>
            </a:r>
            <a:endParaRPr b="0" lang="en-US" sz="20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按一下以編輯母片標題樣式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67" name="PlaceHolder 11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1/17/17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12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13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EBF15FC8-72D4-4F0B-9703-46E365597C70}" type="slidenum">
              <a:rPr b="0" lang="en-US" sz="16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14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Outline Level</a:t>
            </a:r>
            <a:endParaRPr b="0" lang="en-US" sz="27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Sixth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Seventh Outline Level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按一下以編輯母片文字樣式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第二層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2" marL="822960" indent="-228240">
              <a:lnSpc>
                <a:spcPct val="100000"/>
              </a:lnSpc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第三層</a:t>
            </a:r>
            <a:endParaRPr b="0" lang="en-US" sz="2700" spc="-1" strike="noStrike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3" marL="1097280" indent="-228240">
              <a:lnSpc>
                <a:spcPct val="100000"/>
              </a:lnSpc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第四層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4" marL="1371600" indent="-228240">
              <a:lnSpc>
                <a:spcPct val="100000"/>
              </a:lnSpc>
              <a:buClr>
                <a:srgbClr val="8fb08c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第五層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371600" y="28195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 spc="248" strike="noStrike" cap="all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Contributor: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248" strike="noStrike" cap="all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B02901072 </a:t>
            </a:r>
            <a:r>
              <a:rPr b="1" lang="en-US" sz="1600" spc="248" strike="noStrike" cap="all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楊喬諳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248" strike="noStrike" cap="all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B02901074 </a:t>
            </a:r>
            <a:r>
              <a:rPr b="1" lang="en-US" sz="1600" spc="248" strike="noStrike" cap="all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陳奕禎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248" strike="noStrike" cap="all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B02901071 </a:t>
            </a:r>
            <a:r>
              <a:rPr b="1" lang="en-US" sz="1600" spc="248" strike="noStrike" cap="all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黃淞楓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85800" y="380880"/>
            <a:ext cx="777204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d1634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AlmonHex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Monte-Carlo Tree 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Random traverse except dead cells or when opponent blocked our bridge.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AMAF: All-Moves-As-First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progressive bias: second-shortest path evaluation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128" name="圖片 3" descr=""/>
          <p:cNvPicPr/>
          <p:nvPr/>
        </p:nvPicPr>
        <p:blipFill>
          <a:blip r:embed="rId1"/>
          <a:stretch/>
        </p:blipFill>
        <p:spPr>
          <a:xfrm>
            <a:off x="2260440" y="3928680"/>
            <a:ext cx="4627800" cy="12866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AMAF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130" name="內容版面配置區 3" descr=""/>
          <p:cNvPicPr/>
          <p:nvPr/>
        </p:nvPicPr>
        <p:blipFill>
          <a:blip r:embed="rId1"/>
          <a:srcRect l="0" t="-23312" r="0" b="-23312"/>
          <a:stretch/>
        </p:blipFill>
        <p:spPr>
          <a:xfrm>
            <a:off x="301680" y="1527120"/>
            <a:ext cx="8503560" cy="45716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What is Hex?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 kind of board game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2 players each with an allocated color, conventionally Red and Blue or White and Black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Place a stone of their color to a cell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Trying to connect opposite side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109" name="圖片 3" descr=""/>
          <p:cNvPicPr/>
          <p:nvPr/>
        </p:nvPicPr>
        <p:blipFill>
          <a:blip r:embed="rId1"/>
          <a:stretch/>
        </p:blipFill>
        <p:spPr>
          <a:xfrm>
            <a:off x="2971800" y="4136040"/>
            <a:ext cx="3184920" cy="226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What is AlmonHex?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“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AlmonHex” is derived from “AlphaGo”, “Monte-Carlo” and “Hex”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We wished to be as strong as AlphaGo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Basic Strategies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Dead cell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Captured region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Bridge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Basic Strategies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Dead cell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Captured region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840480" y="987120"/>
            <a:ext cx="4663440" cy="571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Basic Strategies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Bridge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5243040" y="1951200"/>
            <a:ext cx="2437920" cy="335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Algorithms below use basic strategies.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Alpha-Beta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Monte-Carlo Tree Search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Alpha-Beta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Evaluations: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Must win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Dead cell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Capture region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Vulnerable cell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Number of bridges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lvl="1" marL="548640" indent="-273960">
              <a:lnSpc>
                <a:spcPct val="100000"/>
              </a:lnSpc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Minimum path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Monte-Carlo Tree 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125" name="內容版面配置區 3" descr=""/>
          <p:cNvPicPr/>
          <p:nvPr/>
        </p:nvPicPr>
        <p:blipFill>
          <a:blip r:embed="rId1"/>
          <a:srcRect l="0" t="-30445" r="0" b="-30445"/>
          <a:stretch/>
        </p:blipFill>
        <p:spPr>
          <a:xfrm>
            <a:off x="301680" y="1527120"/>
            <a:ext cx="8503560" cy="45716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市鎮.thmx</Template>
  <TotalTime>75</TotalTime>
  <Application>LibreOffice/5.1.4.2$Linux_X86_64 LibreOffice_project/10m0$Build-2</Application>
  <Words>161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2017-01-16T14:15:20Z</dcterms:created>
  <dc:creator>Stella Chen</dc:creator>
  <dc:description/>
  <dc:language>en-US</dc:language>
  <cp:lastModifiedBy/>
  <dcterms:modified xsi:type="dcterms:W3CDTF">2017-01-17T13:36:23Z</dcterms:modified>
  <cp:revision>9</cp:revision>
  <dc:subject/>
  <dc:title>AlmonHex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如螢幕大小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