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2" r:id="rId9"/>
    <p:sldId id="265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2AB4-A118-4811-ACDE-977259904A0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C3C-BA9B-4126-AF9E-A0F567ADB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4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2AB4-A118-4811-ACDE-977259904A0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C3C-BA9B-4126-AF9E-A0F567ADB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8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2AB4-A118-4811-ACDE-977259904A0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C3C-BA9B-4126-AF9E-A0F567ADB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2AB4-A118-4811-ACDE-977259904A0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C3C-BA9B-4126-AF9E-A0F567ADB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49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2AB4-A118-4811-ACDE-977259904A0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C3C-BA9B-4126-AF9E-A0F567ADB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2AB4-A118-4811-ACDE-977259904A0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C3C-BA9B-4126-AF9E-A0F567ADB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93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2AB4-A118-4811-ACDE-977259904A0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C3C-BA9B-4126-AF9E-A0F567ADB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46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2AB4-A118-4811-ACDE-977259904A0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C3C-BA9B-4126-AF9E-A0F567ADB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1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2AB4-A118-4811-ACDE-977259904A0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C3C-BA9B-4126-AF9E-A0F567ADB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20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2AB4-A118-4811-ACDE-977259904A0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C3C-BA9B-4126-AF9E-A0F567ADB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0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2AB4-A118-4811-ACDE-977259904A0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C3C-BA9B-4126-AF9E-A0F567ADB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73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2AB4-A118-4811-ACDE-977259904A0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CDC3C-BA9B-4126-AF9E-A0F567ADB5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39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08573" y="5547975"/>
            <a:ext cx="34932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工海四  楊筌鈞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1883" y="2378055"/>
            <a:ext cx="481272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Storyboard</a:t>
            </a:r>
            <a:endParaRPr lang="zh-TW" alt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2813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/>
        </p:nvGrpSpPr>
        <p:grpSpPr>
          <a:xfrm flipH="1">
            <a:off x="5798912" y="-1277211"/>
            <a:ext cx="677346" cy="7562263"/>
            <a:chOff x="5072341" y="4816581"/>
            <a:chExt cx="369866" cy="1702671"/>
          </a:xfrm>
        </p:grpSpPr>
        <p:sp>
          <p:nvSpPr>
            <p:cNvPr id="51" name="流程圖: 資料 50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接點 51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 flipH="1">
            <a:off x="5989668" y="-1271794"/>
            <a:ext cx="677346" cy="7562263"/>
            <a:chOff x="5072341" y="4816581"/>
            <a:chExt cx="369866" cy="1702671"/>
          </a:xfrm>
        </p:grpSpPr>
        <p:sp>
          <p:nvSpPr>
            <p:cNvPr id="56" name="流程圖: 資料 55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直線接點 65"/>
          <p:cNvCxnSpPr/>
          <p:nvPr/>
        </p:nvCxnSpPr>
        <p:spPr>
          <a:xfrm rot="18492622">
            <a:off x="1090482" y="3492037"/>
            <a:ext cx="233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rot="18492622">
            <a:off x="1242882" y="3644437"/>
            <a:ext cx="233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rot="18492622">
            <a:off x="1191187" y="3986105"/>
            <a:ext cx="233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/>
          <p:cNvGrpSpPr/>
          <p:nvPr/>
        </p:nvGrpSpPr>
        <p:grpSpPr>
          <a:xfrm rot="18504435">
            <a:off x="2415217" y="863600"/>
            <a:ext cx="2908169" cy="2188153"/>
            <a:chOff x="5331591" y="458705"/>
            <a:chExt cx="2908169" cy="2188153"/>
          </a:xfrm>
        </p:grpSpPr>
        <p:sp>
          <p:nvSpPr>
            <p:cNvPr id="75" name="剪去同側角落矩形 74"/>
            <p:cNvSpPr/>
            <p:nvPr/>
          </p:nvSpPr>
          <p:spPr>
            <a:xfrm rot="545232">
              <a:off x="7478042" y="618781"/>
              <a:ext cx="292322" cy="837753"/>
            </a:xfrm>
            <a:prstGeom prst="snip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圓角矩形 76"/>
            <p:cNvSpPr/>
            <p:nvPr/>
          </p:nvSpPr>
          <p:spPr>
            <a:xfrm>
              <a:off x="6066342" y="1395931"/>
              <a:ext cx="1433091" cy="6559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圓角矩形 77"/>
            <p:cNvSpPr/>
            <p:nvPr/>
          </p:nvSpPr>
          <p:spPr>
            <a:xfrm rot="446507">
              <a:off x="7388081" y="611836"/>
              <a:ext cx="185405" cy="99529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剪去同側角落矩形 80"/>
            <p:cNvSpPr/>
            <p:nvPr/>
          </p:nvSpPr>
          <p:spPr>
            <a:xfrm rot="7992600">
              <a:off x="7804876" y="601554"/>
              <a:ext cx="189690" cy="640719"/>
            </a:xfrm>
            <a:prstGeom prst="snip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圓角矩形 81"/>
            <p:cNvSpPr/>
            <p:nvPr/>
          </p:nvSpPr>
          <p:spPr>
            <a:xfrm rot="17912465">
              <a:off x="7777471" y="620604"/>
              <a:ext cx="185405" cy="7391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等腰三角形 82"/>
            <p:cNvSpPr/>
            <p:nvPr/>
          </p:nvSpPr>
          <p:spPr>
            <a:xfrm>
              <a:off x="7444933" y="458705"/>
              <a:ext cx="112552" cy="2167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/>
            <p:cNvSpPr/>
            <p:nvPr/>
          </p:nvSpPr>
          <p:spPr>
            <a:xfrm>
              <a:off x="7535997" y="460296"/>
              <a:ext cx="101163" cy="2167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圓角矩形 85"/>
            <p:cNvSpPr/>
            <p:nvPr/>
          </p:nvSpPr>
          <p:spPr>
            <a:xfrm rot="865205">
              <a:off x="7321479" y="630565"/>
              <a:ext cx="185405" cy="99529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圓角矩形 86"/>
            <p:cNvSpPr/>
            <p:nvPr/>
          </p:nvSpPr>
          <p:spPr>
            <a:xfrm rot="1312007">
              <a:off x="7344727" y="1351957"/>
              <a:ext cx="260727" cy="69110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 rot="17921641">
              <a:off x="7513590" y="1754820"/>
              <a:ext cx="258840" cy="913775"/>
              <a:chOff x="7182982" y="1847639"/>
              <a:chExt cx="258840" cy="913775"/>
            </a:xfrm>
          </p:grpSpPr>
          <p:sp>
            <p:nvSpPr>
              <p:cNvPr id="129" name="圓角矩形 128"/>
              <p:cNvSpPr/>
              <p:nvPr/>
            </p:nvSpPr>
            <p:spPr>
              <a:xfrm rot="1312007">
                <a:off x="7360373" y="1931430"/>
                <a:ext cx="81449" cy="37262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 rot="243747">
                <a:off x="7275256" y="1847639"/>
                <a:ext cx="117108" cy="42422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 rot="511036">
                <a:off x="7231126" y="2212344"/>
                <a:ext cx="117108" cy="42422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7182982" y="2586836"/>
                <a:ext cx="154393" cy="17457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 rot="2057504">
              <a:off x="5965529" y="1721278"/>
              <a:ext cx="215695" cy="925580"/>
              <a:chOff x="6301571" y="1811643"/>
              <a:chExt cx="215695" cy="925580"/>
            </a:xfrm>
          </p:grpSpPr>
          <p:sp>
            <p:nvSpPr>
              <p:cNvPr id="125" name="圓角矩形 124"/>
              <p:cNvSpPr/>
              <p:nvPr/>
            </p:nvSpPr>
            <p:spPr>
              <a:xfrm rot="1312007">
                <a:off x="6435817" y="1895434"/>
                <a:ext cx="81449" cy="37262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圓角矩形 125"/>
              <p:cNvSpPr/>
              <p:nvPr/>
            </p:nvSpPr>
            <p:spPr>
              <a:xfrm rot="243747">
                <a:off x="6321008" y="2220021"/>
                <a:ext cx="117108" cy="42422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 rot="243747">
                <a:off x="6350701" y="1811643"/>
                <a:ext cx="117108" cy="42422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6301571" y="2601708"/>
                <a:ext cx="135568" cy="1355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1" name="群組 90"/>
            <p:cNvGrpSpPr/>
            <p:nvPr/>
          </p:nvGrpSpPr>
          <p:grpSpPr>
            <a:xfrm rot="3127262">
              <a:off x="5774447" y="1718383"/>
              <a:ext cx="231718" cy="861836"/>
              <a:chOff x="6064023" y="1943144"/>
              <a:chExt cx="231718" cy="861836"/>
            </a:xfrm>
          </p:grpSpPr>
          <p:sp>
            <p:nvSpPr>
              <p:cNvPr id="121" name="圓角矩形 120"/>
              <p:cNvSpPr/>
              <p:nvPr/>
            </p:nvSpPr>
            <p:spPr>
              <a:xfrm>
                <a:off x="6071152" y="1972841"/>
                <a:ext cx="149726" cy="42422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flipH="1">
                <a:off x="6071152" y="2342413"/>
                <a:ext cx="132790" cy="42422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312007">
                <a:off x="6146015" y="1943144"/>
                <a:ext cx="149726" cy="42422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>
                <a:off x="6064023" y="2669465"/>
                <a:ext cx="149726" cy="1355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92" name="直線接點 91"/>
            <p:cNvCxnSpPr/>
            <p:nvPr/>
          </p:nvCxnSpPr>
          <p:spPr>
            <a:xfrm rot="3000000" flipH="1">
              <a:off x="5660824" y="1182979"/>
              <a:ext cx="298203" cy="834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rot="3000000" flipH="1">
              <a:off x="5582426" y="1225412"/>
              <a:ext cx="388862" cy="749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rot="3000000" flipH="1">
              <a:off x="5547571" y="1176437"/>
              <a:ext cx="388862" cy="749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rot="3000000" flipH="1">
              <a:off x="5524977" y="1245936"/>
              <a:ext cx="388862" cy="749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rot="3000000" flipH="1">
              <a:off x="5609362" y="1238229"/>
              <a:ext cx="388862" cy="749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rot="3000000" flipH="1">
              <a:off x="5511915" y="1186116"/>
              <a:ext cx="388862" cy="749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 rot="3000000" flipH="1">
              <a:off x="5561076" y="1198011"/>
              <a:ext cx="388862" cy="749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rot="3000000" flipH="1">
              <a:off x="5473477" y="1203502"/>
              <a:ext cx="470055" cy="709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群組 106"/>
            <p:cNvGrpSpPr/>
            <p:nvPr/>
          </p:nvGrpSpPr>
          <p:grpSpPr>
            <a:xfrm>
              <a:off x="6508156" y="525488"/>
              <a:ext cx="1563047" cy="1185860"/>
              <a:chOff x="3363462" y="626307"/>
              <a:chExt cx="3855023" cy="2924747"/>
            </a:xfrm>
          </p:grpSpPr>
          <p:grpSp>
            <p:nvGrpSpPr>
              <p:cNvPr id="108" name="群組 107"/>
              <p:cNvGrpSpPr/>
              <p:nvPr/>
            </p:nvGrpSpPr>
            <p:grpSpPr>
              <a:xfrm>
                <a:off x="3363462" y="626307"/>
                <a:ext cx="1450386" cy="2924747"/>
                <a:chOff x="3363462" y="626307"/>
                <a:chExt cx="1450386" cy="2924747"/>
              </a:xfrm>
            </p:grpSpPr>
            <p:sp>
              <p:nvSpPr>
                <p:cNvPr id="110" name="橢圓 109"/>
                <p:cNvSpPr/>
                <p:nvPr/>
              </p:nvSpPr>
              <p:spPr>
                <a:xfrm>
                  <a:off x="3546349" y="771052"/>
                  <a:ext cx="816835" cy="8168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11" name="群組 110"/>
                <p:cNvGrpSpPr/>
                <p:nvPr/>
              </p:nvGrpSpPr>
              <p:grpSpPr>
                <a:xfrm rot="20281831">
                  <a:off x="3363462" y="626307"/>
                  <a:ext cx="1106535" cy="816835"/>
                  <a:chOff x="3415234" y="607511"/>
                  <a:chExt cx="1106535" cy="816835"/>
                </a:xfrm>
              </p:grpSpPr>
              <p:sp>
                <p:nvSpPr>
                  <p:cNvPr id="119" name="橢圓 118"/>
                  <p:cNvSpPr/>
                  <p:nvPr/>
                </p:nvSpPr>
                <p:spPr>
                  <a:xfrm rot="3448074">
                    <a:off x="3593426" y="607511"/>
                    <a:ext cx="816835" cy="81683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20" name="直線接點 119"/>
                  <p:cNvCxnSpPr/>
                  <p:nvPr/>
                </p:nvCxnSpPr>
                <p:spPr>
                  <a:xfrm>
                    <a:off x="3415234" y="820512"/>
                    <a:ext cx="1106535" cy="4581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群組 111"/>
                <p:cNvGrpSpPr/>
                <p:nvPr/>
              </p:nvGrpSpPr>
              <p:grpSpPr>
                <a:xfrm>
                  <a:off x="3912520" y="1587887"/>
                  <a:ext cx="901328" cy="1963167"/>
                  <a:chOff x="3912520" y="1587887"/>
                  <a:chExt cx="901328" cy="1963167"/>
                </a:xfrm>
              </p:grpSpPr>
              <p:grpSp>
                <p:nvGrpSpPr>
                  <p:cNvPr id="113" name="群組 112"/>
                  <p:cNvGrpSpPr/>
                  <p:nvPr/>
                </p:nvGrpSpPr>
                <p:grpSpPr>
                  <a:xfrm>
                    <a:off x="3912520" y="2764233"/>
                    <a:ext cx="901328" cy="786821"/>
                    <a:chOff x="3757728" y="2171159"/>
                    <a:chExt cx="901328" cy="786821"/>
                  </a:xfrm>
                </p:grpSpPr>
                <p:cxnSp>
                  <p:nvCxnSpPr>
                    <p:cNvPr id="117" name="直線接點 116"/>
                    <p:cNvCxnSpPr/>
                    <p:nvPr/>
                  </p:nvCxnSpPr>
                  <p:spPr>
                    <a:xfrm>
                      <a:off x="3780584" y="2171159"/>
                      <a:ext cx="878472" cy="28090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直線接點 117"/>
                    <p:cNvCxnSpPr/>
                    <p:nvPr/>
                  </p:nvCxnSpPr>
                  <p:spPr>
                    <a:xfrm flipV="1">
                      <a:off x="3757728" y="2431625"/>
                      <a:ext cx="878072" cy="526355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4" name="直線接點 113"/>
                  <p:cNvCxnSpPr/>
                  <p:nvPr/>
                </p:nvCxnSpPr>
                <p:spPr>
                  <a:xfrm>
                    <a:off x="3954766" y="1893429"/>
                    <a:ext cx="155739" cy="49881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線接點 114"/>
                  <p:cNvCxnSpPr>
                    <a:stCxn id="110" idx="4"/>
                  </p:cNvCxnSpPr>
                  <p:nvPr/>
                </p:nvCxnSpPr>
                <p:spPr>
                  <a:xfrm flipH="1">
                    <a:off x="3954766" y="1587887"/>
                    <a:ext cx="1" cy="1211471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線接點 115"/>
                  <p:cNvCxnSpPr/>
                  <p:nvPr/>
                </p:nvCxnSpPr>
                <p:spPr>
                  <a:xfrm flipV="1">
                    <a:off x="4090324" y="2258425"/>
                    <a:ext cx="272860" cy="109369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9" name="手繪多邊形 108"/>
              <p:cNvSpPr/>
              <p:nvPr/>
            </p:nvSpPr>
            <p:spPr>
              <a:xfrm>
                <a:off x="4352192" y="2196471"/>
                <a:ext cx="2866293" cy="45567"/>
              </a:xfrm>
              <a:custGeom>
                <a:avLst/>
                <a:gdLst>
                  <a:gd name="connsiteX0" fmla="*/ 0 w 2866293"/>
                  <a:gd name="connsiteY0" fmla="*/ 45567 h 45567"/>
                  <a:gd name="connsiteX1" fmla="*/ 483577 w 2866293"/>
                  <a:gd name="connsiteY1" fmla="*/ 27983 h 45567"/>
                  <a:gd name="connsiteX2" fmla="*/ 571500 w 2866293"/>
                  <a:gd name="connsiteY2" fmla="*/ 19191 h 45567"/>
                  <a:gd name="connsiteX3" fmla="*/ 1072662 w 2866293"/>
                  <a:gd name="connsiteY3" fmla="*/ 27983 h 45567"/>
                  <a:gd name="connsiteX4" fmla="*/ 1899139 w 2866293"/>
                  <a:gd name="connsiteY4" fmla="*/ 45567 h 45567"/>
                  <a:gd name="connsiteX5" fmla="*/ 2382716 w 2866293"/>
                  <a:gd name="connsiteY5" fmla="*/ 36775 h 45567"/>
                  <a:gd name="connsiteX6" fmla="*/ 2505808 w 2866293"/>
                  <a:gd name="connsiteY6" fmla="*/ 27983 h 45567"/>
                  <a:gd name="connsiteX7" fmla="*/ 2532185 w 2866293"/>
                  <a:gd name="connsiteY7" fmla="*/ 19191 h 45567"/>
                  <a:gd name="connsiteX8" fmla="*/ 2602523 w 2866293"/>
                  <a:gd name="connsiteY8" fmla="*/ 1606 h 45567"/>
                  <a:gd name="connsiteX9" fmla="*/ 2848708 w 2866293"/>
                  <a:gd name="connsiteY9" fmla="*/ 19191 h 45567"/>
                  <a:gd name="connsiteX10" fmla="*/ 2866293 w 2866293"/>
                  <a:gd name="connsiteY10" fmla="*/ 27983 h 4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66293" h="45567">
                    <a:moveTo>
                      <a:pt x="0" y="45567"/>
                    </a:moveTo>
                    <a:lnTo>
                      <a:pt x="483577" y="27983"/>
                    </a:lnTo>
                    <a:cubicBezTo>
                      <a:pt x="512980" y="26253"/>
                      <a:pt x="542192" y="22122"/>
                      <a:pt x="571500" y="19191"/>
                    </a:cubicBezTo>
                    <a:lnTo>
                      <a:pt x="1072662" y="27983"/>
                    </a:lnTo>
                    <a:cubicBezTo>
                      <a:pt x="1807860" y="39381"/>
                      <a:pt x="1483386" y="26670"/>
                      <a:pt x="1899139" y="45567"/>
                    </a:cubicBezTo>
                    <a:lnTo>
                      <a:pt x="2382716" y="36775"/>
                    </a:lnTo>
                    <a:cubicBezTo>
                      <a:pt x="2423834" y="35583"/>
                      <a:pt x="2464955" y="32789"/>
                      <a:pt x="2505808" y="27983"/>
                    </a:cubicBezTo>
                    <a:cubicBezTo>
                      <a:pt x="2515012" y="26900"/>
                      <a:pt x="2523194" y="21439"/>
                      <a:pt x="2532185" y="19191"/>
                    </a:cubicBezTo>
                    <a:lnTo>
                      <a:pt x="2602523" y="1606"/>
                    </a:lnTo>
                    <a:cubicBezTo>
                      <a:pt x="2691067" y="5148"/>
                      <a:pt x="2770528" y="-12081"/>
                      <a:pt x="2848708" y="19191"/>
                    </a:cubicBezTo>
                    <a:cubicBezTo>
                      <a:pt x="2854793" y="21625"/>
                      <a:pt x="2860431" y="25052"/>
                      <a:pt x="2866293" y="2798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3935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/>
        </p:nvGrpSpPr>
        <p:grpSpPr>
          <a:xfrm flipH="1">
            <a:off x="5798912" y="-1277211"/>
            <a:ext cx="677346" cy="7562263"/>
            <a:chOff x="5072341" y="4816581"/>
            <a:chExt cx="369866" cy="1702671"/>
          </a:xfrm>
        </p:grpSpPr>
        <p:sp>
          <p:nvSpPr>
            <p:cNvPr id="51" name="流程圖: 資料 50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接點 51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 flipH="1">
            <a:off x="5989668" y="-1271794"/>
            <a:ext cx="677346" cy="7562263"/>
            <a:chOff x="5072341" y="4816581"/>
            <a:chExt cx="369866" cy="1702671"/>
          </a:xfrm>
        </p:grpSpPr>
        <p:sp>
          <p:nvSpPr>
            <p:cNvPr id="56" name="流程圖: 資料 55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6611305" y="-2018474"/>
            <a:ext cx="2651507" cy="3083826"/>
            <a:chOff x="6899723" y="-1811519"/>
            <a:chExt cx="2651507" cy="3083826"/>
          </a:xfrm>
        </p:grpSpPr>
        <p:grpSp>
          <p:nvGrpSpPr>
            <p:cNvPr id="74" name="群組 73"/>
            <p:cNvGrpSpPr/>
            <p:nvPr/>
          </p:nvGrpSpPr>
          <p:grpSpPr>
            <a:xfrm rot="3090499">
              <a:off x="6783527" y="-1451511"/>
              <a:ext cx="2908169" cy="2188153"/>
              <a:chOff x="5331591" y="458705"/>
              <a:chExt cx="2908169" cy="2188153"/>
            </a:xfrm>
          </p:grpSpPr>
          <p:sp>
            <p:nvSpPr>
              <p:cNvPr id="75" name="剪去同側角落矩形 74"/>
              <p:cNvSpPr/>
              <p:nvPr/>
            </p:nvSpPr>
            <p:spPr>
              <a:xfrm rot="545232">
                <a:off x="7478042" y="618781"/>
                <a:ext cx="292322" cy="837753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圓角矩形 76"/>
              <p:cNvSpPr/>
              <p:nvPr/>
            </p:nvSpPr>
            <p:spPr>
              <a:xfrm>
                <a:off x="6066342" y="1395931"/>
                <a:ext cx="1433091" cy="65594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圓角矩形 77"/>
              <p:cNvSpPr/>
              <p:nvPr/>
            </p:nvSpPr>
            <p:spPr>
              <a:xfrm rot="446507">
                <a:off x="7388081" y="611836"/>
                <a:ext cx="185405" cy="9952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剪去同側角落矩形 80"/>
              <p:cNvSpPr/>
              <p:nvPr/>
            </p:nvSpPr>
            <p:spPr>
              <a:xfrm rot="7992600">
                <a:off x="7804876" y="601554"/>
                <a:ext cx="189690" cy="640719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圓角矩形 81"/>
              <p:cNvSpPr/>
              <p:nvPr/>
            </p:nvSpPr>
            <p:spPr>
              <a:xfrm rot="17912465">
                <a:off x="7777471" y="620604"/>
                <a:ext cx="185405" cy="7391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等腰三角形 82"/>
              <p:cNvSpPr/>
              <p:nvPr/>
            </p:nvSpPr>
            <p:spPr>
              <a:xfrm>
                <a:off x="7444933" y="458705"/>
                <a:ext cx="112552" cy="21677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等腰三角形 84"/>
              <p:cNvSpPr/>
              <p:nvPr/>
            </p:nvSpPr>
            <p:spPr>
              <a:xfrm>
                <a:off x="7535997" y="460296"/>
                <a:ext cx="101163" cy="21677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圓角矩形 85"/>
              <p:cNvSpPr/>
              <p:nvPr/>
            </p:nvSpPr>
            <p:spPr>
              <a:xfrm rot="865205">
                <a:off x="7321479" y="630565"/>
                <a:ext cx="185405" cy="9952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圓角矩形 86"/>
              <p:cNvSpPr/>
              <p:nvPr/>
            </p:nvSpPr>
            <p:spPr>
              <a:xfrm rot="1312007">
                <a:off x="7344727" y="1351957"/>
                <a:ext cx="260727" cy="69110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 rot="17921641">
                <a:off x="7513590" y="1754820"/>
                <a:ext cx="258840" cy="913775"/>
                <a:chOff x="7182982" y="1847639"/>
                <a:chExt cx="258840" cy="913775"/>
              </a:xfrm>
            </p:grpSpPr>
            <p:sp>
              <p:nvSpPr>
                <p:cNvPr id="129" name="圓角矩形 128"/>
                <p:cNvSpPr/>
                <p:nvPr/>
              </p:nvSpPr>
              <p:spPr>
                <a:xfrm rot="1312007">
                  <a:off x="7360373" y="1931430"/>
                  <a:ext cx="81449" cy="372621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 rot="243747">
                  <a:off x="7275256" y="1847639"/>
                  <a:ext cx="117108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 rot="511036">
                  <a:off x="7231126" y="2212344"/>
                  <a:ext cx="117108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7182982" y="2586836"/>
                  <a:ext cx="154393" cy="17457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89" name="群組 88"/>
              <p:cNvGrpSpPr/>
              <p:nvPr/>
            </p:nvGrpSpPr>
            <p:grpSpPr>
              <a:xfrm rot="2057504">
                <a:off x="5965529" y="1721278"/>
                <a:ext cx="215695" cy="925580"/>
                <a:chOff x="6301571" y="1811643"/>
                <a:chExt cx="215695" cy="925580"/>
              </a:xfrm>
            </p:grpSpPr>
            <p:sp>
              <p:nvSpPr>
                <p:cNvPr id="125" name="圓角矩形 124"/>
                <p:cNvSpPr/>
                <p:nvPr/>
              </p:nvSpPr>
              <p:spPr>
                <a:xfrm rot="1312007">
                  <a:off x="6435817" y="1895434"/>
                  <a:ext cx="81449" cy="372621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 rot="243747">
                  <a:off x="6321008" y="2220021"/>
                  <a:ext cx="117108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 rot="243747">
                  <a:off x="6350701" y="1811643"/>
                  <a:ext cx="117108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6301571" y="2601708"/>
                  <a:ext cx="135568" cy="135515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1" name="群組 90"/>
              <p:cNvGrpSpPr/>
              <p:nvPr/>
            </p:nvGrpSpPr>
            <p:grpSpPr>
              <a:xfrm rot="3127262">
                <a:off x="5774447" y="1718383"/>
                <a:ext cx="231718" cy="861836"/>
                <a:chOff x="6064023" y="1943144"/>
                <a:chExt cx="231718" cy="861836"/>
              </a:xfrm>
            </p:grpSpPr>
            <p:sp>
              <p:nvSpPr>
                <p:cNvPr id="121" name="圓角矩形 120"/>
                <p:cNvSpPr/>
                <p:nvPr/>
              </p:nvSpPr>
              <p:spPr>
                <a:xfrm>
                  <a:off x="6071152" y="1972841"/>
                  <a:ext cx="149726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 flipH="1">
                  <a:off x="6071152" y="2342413"/>
                  <a:ext cx="132790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 rot="1312007">
                  <a:off x="6146015" y="1943144"/>
                  <a:ext cx="149726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6064023" y="2669465"/>
                  <a:ext cx="149726" cy="135515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2" name="直線接點 91"/>
              <p:cNvCxnSpPr/>
              <p:nvPr/>
            </p:nvCxnSpPr>
            <p:spPr>
              <a:xfrm rot="3000000" flipH="1">
                <a:off x="5660824" y="1182979"/>
                <a:ext cx="298203" cy="8343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 rot="3000000" flipH="1">
                <a:off x="5582426" y="1225412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 rot="3000000" flipH="1">
                <a:off x="5547571" y="1176437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/>
              <p:nvPr/>
            </p:nvCxnSpPr>
            <p:spPr>
              <a:xfrm rot="3000000" flipH="1">
                <a:off x="5524977" y="1245936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/>
              <p:cNvCxnSpPr/>
              <p:nvPr/>
            </p:nvCxnSpPr>
            <p:spPr>
              <a:xfrm rot="3000000" flipH="1">
                <a:off x="5609362" y="1238229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 rot="3000000" flipH="1">
                <a:off x="5511915" y="1186116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 rot="3000000" flipH="1">
                <a:off x="5561076" y="1198011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 rot="3000000" flipH="1">
                <a:off x="5473477" y="1203502"/>
                <a:ext cx="470055" cy="7096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群組 106"/>
              <p:cNvGrpSpPr/>
              <p:nvPr/>
            </p:nvGrpSpPr>
            <p:grpSpPr>
              <a:xfrm>
                <a:off x="6508156" y="525488"/>
                <a:ext cx="1563047" cy="1185860"/>
                <a:chOff x="3363462" y="626307"/>
                <a:chExt cx="3855023" cy="2924747"/>
              </a:xfrm>
            </p:grpSpPr>
            <p:grpSp>
              <p:nvGrpSpPr>
                <p:cNvPr id="108" name="群組 107"/>
                <p:cNvGrpSpPr/>
                <p:nvPr/>
              </p:nvGrpSpPr>
              <p:grpSpPr>
                <a:xfrm>
                  <a:off x="3363462" y="626307"/>
                  <a:ext cx="1450386" cy="2924747"/>
                  <a:chOff x="3363462" y="626307"/>
                  <a:chExt cx="1450386" cy="2924747"/>
                </a:xfrm>
              </p:grpSpPr>
              <p:sp>
                <p:nvSpPr>
                  <p:cNvPr id="110" name="橢圓 109"/>
                  <p:cNvSpPr/>
                  <p:nvPr/>
                </p:nvSpPr>
                <p:spPr>
                  <a:xfrm>
                    <a:off x="3546349" y="771052"/>
                    <a:ext cx="816835" cy="81683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111" name="群組 110"/>
                  <p:cNvGrpSpPr/>
                  <p:nvPr/>
                </p:nvGrpSpPr>
                <p:grpSpPr>
                  <a:xfrm rot="20281831">
                    <a:off x="3363462" y="626307"/>
                    <a:ext cx="1106535" cy="816835"/>
                    <a:chOff x="3415234" y="607511"/>
                    <a:chExt cx="1106535" cy="816835"/>
                  </a:xfrm>
                </p:grpSpPr>
                <p:sp>
                  <p:nvSpPr>
                    <p:cNvPr id="119" name="橢圓 118"/>
                    <p:cNvSpPr/>
                    <p:nvPr/>
                  </p:nvSpPr>
                  <p:spPr>
                    <a:xfrm rot="3448074">
                      <a:off x="3593426" y="607511"/>
                      <a:ext cx="816835" cy="81683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120" name="直線接點 119"/>
                    <p:cNvCxnSpPr/>
                    <p:nvPr/>
                  </p:nvCxnSpPr>
                  <p:spPr>
                    <a:xfrm>
                      <a:off x="3415234" y="820512"/>
                      <a:ext cx="1106535" cy="458108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" name="群組 111"/>
                  <p:cNvGrpSpPr/>
                  <p:nvPr/>
                </p:nvGrpSpPr>
                <p:grpSpPr>
                  <a:xfrm>
                    <a:off x="3912520" y="1587887"/>
                    <a:ext cx="901328" cy="1963167"/>
                    <a:chOff x="3912520" y="1587887"/>
                    <a:chExt cx="901328" cy="1963167"/>
                  </a:xfrm>
                </p:grpSpPr>
                <p:grpSp>
                  <p:nvGrpSpPr>
                    <p:cNvPr id="113" name="群組 112"/>
                    <p:cNvGrpSpPr/>
                    <p:nvPr/>
                  </p:nvGrpSpPr>
                  <p:grpSpPr>
                    <a:xfrm>
                      <a:off x="3912520" y="2764233"/>
                      <a:ext cx="901328" cy="786821"/>
                      <a:chOff x="3757728" y="2171159"/>
                      <a:chExt cx="901328" cy="786821"/>
                    </a:xfrm>
                  </p:grpSpPr>
                  <p:cxnSp>
                    <p:nvCxnSpPr>
                      <p:cNvPr id="117" name="直線接點 116"/>
                      <p:cNvCxnSpPr/>
                      <p:nvPr/>
                    </p:nvCxnSpPr>
                    <p:spPr>
                      <a:xfrm>
                        <a:off x="3780584" y="2171159"/>
                        <a:ext cx="878472" cy="280900"/>
                      </a:xfrm>
                      <a:prstGeom prst="line">
                        <a:avLst/>
                      </a:prstGeom>
                      <a:ln w="762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直線接點 117"/>
                      <p:cNvCxnSpPr/>
                      <p:nvPr/>
                    </p:nvCxnSpPr>
                    <p:spPr>
                      <a:xfrm flipV="1">
                        <a:off x="3757728" y="2431625"/>
                        <a:ext cx="878072" cy="526355"/>
                      </a:xfrm>
                      <a:prstGeom prst="line">
                        <a:avLst/>
                      </a:prstGeom>
                      <a:ln w="762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4" name="直線接點 113"/>
                    <p:cNvCxnSpPr/>
                    <p:nvPr/>
                  </p:nvCxnSpPr>
                  <p:spPr>
                    <a:xfrm>
                      <a:off x="3954766" y="1893429"/>
                      <a:ext cx="155739" cy="49881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/>
                    <p:cNvCxnSpPr>
                      <a:stCxn id="110" idx="4"/>
                    </p:cNvCxnSpPr>
                    <p:nvPr/>
                  </p:nvCxnSpPr>
                  <p:spPr>
                    <a:xfrm flipH="1">
                      <a:off x="3954766" y="1587887"/>
                      <a:ext cx="1" cy="1211471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直線接點 115"/>
                    <p:cNvCxnSpPr/>
                    <p:nvPr/>
                  </p:nvCxnSpPr>
                  <p:spPr>
                    <a:xfrm flipV="1">
                      <a:off x="4090324" y="2258425"/>
                      <a:ext cx="272860" cy="109369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9" name="手繪多邊形 108"/>
                <p:cNvSpPr/>
                <p:nvPr/>
              </p:nvSpPr>
              <p:spPr>
                <a:xfrm>
                  <a:off x="4352192" y="2196471"/>
                  <a:ext cx="2866293" cy="45567"/>
                </a:xfrm>
                <a:custGeom>
                  <a:avLst/>
                  <a:gdLst>
                    <a:gd name="connsiteX0" fmla="*/ 0 w 2866293"/>
                    <a:gd name="connsiteY0" fmla="*/ 45567 h 45567"/>
                    <a:gd name="connsiteX1" fmla="*/ 483577 w 2866293"/>
                    <a:gd name="connsiteY1" fmla="*/ 27983 h 45567"/>
                    <a:gd name="connsiteX2" fmla="*/ 571500 w 2866293"/>
                    <a:gd name="connsiteY2" fmla="*/ 19191 h 45567"/>
                    <a:gd name="connsiteX3" fmla="*/ 1072662 w 2866293"/>
                    <a:gd name="connsiteY3" fmla="*/ 27983 h 45567"/>
                    <a:gd name="connsiteX4" fmla="*/ 1899139 w 2866293"/>
                    <a:gd name="connsiteY4" fmla="*/ 45567 h 45567"/>
                    <a:gd name="connsiteX5" fmla="*/ 2382716 w 2866293"/>
                    <a:gd name="connsiteY5" fmla="*/ 36775 h 45567"/>
                    <a:gd name="connsiteX6" fmla="*/ 2505808 w 2866293"/>
                    <a:gd name="connsiteY6" fmla="*/ 27983 h 45567"/>
                    <a:gd name="connsiteX7" fmla="*/ 2532185 w 2866293"/>
                    <a:gd name="connsiteY7" fmla="*/ 19191 h 45567"/>
                    <a:gd name="connsiteX8" fmla="*/ 2602523 w 2866293"/>
                    <a:gd name="connsiteY8" fmla="*/ 1606 h 45567"/>
                    <a:gd name="connsiteX9" fmla="*/ 2848708 w 2866293"/>
                    <a:gd name="connsiteY9" fmla="*/ 19191 h 45567"/>
                    <a:gd name="connsiteX10" fmla="*/ 2866293 w 2866293"/>
                    <a:gd name="connsiteY10" fmla="*/ 27983 h 45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66293" h="45567">
                      <a:moveTo>
                        <a:pt x="0" y="45567"/>
                      </a:moveTo>
                      <a:lnTo>
                        <a:pt x="483577" y="27983"/>
                      </a:lnTo>
                      <a:cubicBezTo>
                        <a:pt x="512980" y="26253"/>
                        <a:pt x="542192" y="22122"/>
                        <a:pt x="571500" y="19191"/>
                      </a:cubicBezTo>
                      <a:lnTo>
                        <a:pt x="1072662" y="27983"/>
                      </a:lnTo>
                      <a:cubicBezTo>
                        <a:pt x="1807860" y="39381"/>
                        <a:pt x="1483386" y="26670"/>
                        <a:pt x="1899139" y="45567"/>
                      </a:cubicBezTo>
                      <a:lnTo>
                        <a:pt x="2382716" y="36775"/>
                      </a:lnTo>
                      <a:cubicBezTo>
                        <a:pt x="2423834" y="35583"/>
                        <a:pt x="2464955" y="32789"/>
                        <a:pt x="2505808" y="27983"/>
                      </a:cubicBezTo>
                      <a:cubicBezTo>
                        <a:pt x="2515012" y="26900"/>
                        <a:pt x="2523194" y="21439"/>
                        <a:pt x="2532185" y="19191"/>
                      </a:cubicBezTo>
                      <a:lnTo>
                        <a:pt x="2602523" y="1606"/>
                      </a:lnTo>
                      <a:cubicBezTo>
                        <a:pt x="2691067" y="5148"/>
                        <a:pt x="2770528" y="-12081"/>
                        <a:pt x="2848708" y="19191"/>
                      </a:cubicBezTo>
                      <a:cubicBezTo>
                        <a:pt x="2854793" y="21625"/>
                        <a:pt x="2860431" y="25052"/>
                        <a:pt x="2866293" y="27983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" name="弧形 1"/>
            <p:cNvSpPr/>
            <p:nvPr/>
          </p:nvSpPr>
          <p:spPr>
            <a:xfrm rot="6298926">
              <a:off x="8286734" y="7811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弧形 60"/>
            <p:cNvSpPr/>
            <p:nvPr/>
          </p:nvSpPr>
          <p:spPr>
            <a:xfrm rot="10800000">
              <a:off x="6899723" y="-573781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弧形 61"/>
            <p:cNvSpPr/>
            <p:nvPr/>
          </p:nvSpPr>
          <p:spPr>
            <a:xfrm rot="10800000">
              <a:off x="6982847" y="-654113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弧形 66"/>
            <p:cNvSpPr/>
            <p:nvPr/>
          </p:nvSpPr>
          <p:spPr>
            <a:xfrm rot="6298926">
              <a:off x="8230839" y="-104849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弧形 68"/>
            <p:cNvSpPr/>
            <p:nvPr/>
          </p:nvSpPr>
          <p:spPr>
            <a:xfrm rot="20805250">
              <a:off x="8042984" y="-1624798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弧形 69"/>
            <p:cNvSpPr/>
            <p:nvPr/>
          </p:nvSpPr>
          <p:spPr>
            <a:xfrm rot="20805250">
              <a:off x="7939569" y="-1497134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" name="群組 83"/>
          <p:cNvGrpSpPr/>
          <p:nvPr/>
        </p:nvGrpSpPr>
        <p:grpSpPr>
          <a:xfrm rot="7893042">
            <a:off x="7168872" y="131643"/>
            <a:ext cx="2651507" cy="3083826"/>
            <a:chOff x="6899723" y="-1811519"/>
            <a:chExt cx="2651507" cy="3083826"/>
          </a:xfrm>
        </p:grpSpPr>
        <p:grpSp>
          <p:nvGrpSpPr>
            <p:cNvPr id="90" name="群組 89"/>
            <p:cNvGrpSpPr/>
            <p:nvPr/>
          </p:nvGrpSpPr>
          <p:grpSpPr>
            <a:xfrm rot="3090499">
              <a:off x="6783527" y="-1451511"/>
              <a:ext cx="2908169" cy="2188153"/>
              <a:chOff x="5331591" y="458705"/>
              <a:chExt cx="2908169" cy="2188153"/>
            </a:xfrm>
          </p:grpSpPr>
          <p:sp>
            <p:nvSpPr>
              <p:cNvPr id="100" name="剪去同側角落矩形 99"/>
              <p:cNvSpPr/>
              <p:nvPr/>
            </p:nvSpPr>
            <p:spPr>
              <a:xfrm rot="545232">
                <a:off x="7478042" y="618781"/>
                <a:ext cx="292322" cy="837753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6066342" y="1395931"/>
                <a:ext cx="1433091" cy="65594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 rot="446507">
                <a:off x="7388081" y="611836"/>
                <a:ext cx="185405" cy="9952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剪去同側角落矩形 134"/>
              <p:cNvSpPr/>
              <p:nvPr/>
            </p:nvSpPr>
            <p:spPr>
              <a:xfrm rot="7992600">
                <a:off x="7804876" y="601554"/>
                <a:ext cx="189690" cy="640719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 rot="17912465">
                <a:off x="7777471" y="620604"/>
                <a:ext cx="185405" cy="7391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等腰三角形 136"/>
              <p:cNvSpPr/>
              <p:nvPr/>
            </p:nvSpPr>
            <p:spPr>
              <a:xfrm>
                <a:off x="7444933" y="458705"/>
                <a:ext cx="112552" cy="21677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等腰三角形 137"/>
              <p:cNvSpPr/>
              <p:nvPr/>
            </p:nvSpPr>
            <p:spPr>
              <a:xfrm>
                <a:off x="7535997" y="460296"/>
                <a:ext cx="101163" cy="21677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 rot="865205">
                <a:off x="7321479" y="630565"/>
                <a:ext cx="185405" cy="9952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 rot="1312007">
                <a:off x="7344727" y="1351957"/>
                <a:ext cx="260727" cy="69110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41" name="群組 140"/>
              <p:cNvGrpSpPr/>
              <p:nvPr/>
            </p:nvGrpSpPr>
            <p:grpSpPr>
              <a:xfrm rot="17921641">
                <a:off x="7513590" y="1754820"/>
                <a:ext cx="258840" cy="913775"/>
                <a:chOff x="7182982" y="1847639"/>
                <a:chExt cx="258840" cy="913775"/>
              </a:xfrm>
            </p:grpSpPr>
            <p:sp>
              <p:nvSpPr>
                <p:cNvPr id="174" name="圓角矩形 173"/>
                <p:cNvSpPr/>
                <p:nvPr/>
              </p:nvSpPr>
              <p:spPr>
                <a:xfrm rot="1312007">
                  <a:off x="7360373" y="1931430"/>
                  <a:ext cx="81449" cy="372621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 rot="243747">
                  <a:off x="7275256" y="1847639"/>
                  <a:ext cx="117108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 rot="511036">
                  <a:off x="7231126" y="2212344"/>
                  <a:ext cx="117108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7182982" y="2586836"/>
                  <a:ext cx="154393" cy="17457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42" name="群組 141"/>
              <p:cNvGrpSpPr/>
              <p:nvPr/>
            </p:nvGrpSpPr>
            <p:grpSpPr>
              <a:xfrm rot="2057504">
                <a:off x="5965529" y="1721278"/>
                <a:ext cx="215695" cy="925580"/>
                <a:chOff x="6301571" y="1811643"/>
                <a:chExt cx="215695" cy="925580"/>
              </a:xfrm>
            </p:grpSpPr>
            <p:sp>
              <p:nvSpPr>
                <p:cNvPr id="170" name="圓角矩形 169"/>
                <p:cNvSpPr/>
                <p:nvPr/>
              </p:nvSpPr>
              <p:spPr>
                <a:xfrm rot="1312007">
                  <a:off x="6435817" y="1895434"/>
                  <a:ext cx="81449" cy="372621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 rot="243747">
                  <a:off x="6321008" y="2220021"/>
                  <a:ext cx="117108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 rot="243747">
                  <a:off x="6350701" y="1811643"/>
                  <a:ext cx="117108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6301571" y="2601708"/>
                  <a:ext cx="135568" cy="135515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43" name="群組 142"/>
              <p:cNvGrpSpPr/>
              <p:nvPr/>
            </p:nvGrpSpPr>
            <p:grpSpPr>
              <a:xfrm rot="3127262">
                <a:off x="5774447" y="1718383"/>
                <a:ext cx="231718" cy="861836"/>
                <a:chOff x="6064023" y="1943144"/>
                <a:chExt cx="231718" cy="861836"/>
              </a:xfrm>
            </p:grpSpPr>
            <p:sp>
              <p:nvSpPr>
                <p:cNvPr id="166" name="圓角矩形 165"/>
                <p:cNvSpPr/>
                <p:nvPr/>
              </p:nvSpPr>
              <p:spPr>
                <a:xfrm>
                  <a:off x="6071152" y="1972841"/>
                  <a:ext cx="149726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 flipH="1">
                  <a:off x="6071152" y="2342413"/>
                  <a:ext cx="132790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 rot="1312007">
                  <a:off x="6146015" y="1943144"/>
                  <a:ext cx="149726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6064023" y="2669465"/>
                  <a:ext cx="149726" cy="135515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44" name="直線接點 143"/>
              <p:cNvCxnSpPr/>
              <p:nvPr/>
            </p:nvCxnSpPr>
            <p:spPr>
              <a:xfrm rot="3000000" flipH="1">
                <a:off x="5660824" y="1182979"/>
                <a:ext cx="298203" cy="8343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接點 144"/>
              <p:cNvCxnSpPr/>
              <p:nvPr/>
            </p:nvCxnSpPr>
            <p:spPr>
              <a:xfrm rot="3000000" flipH="1">
                <a:off x="5582426" y="1225412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接點 145"/>
              <p:cNvCxnSpPr/>
              <p:nvPr/>
            </p:nvCxnSpPr>
            <p:spPr>
              <a:xfrm rot="3000000" flipH="1">
                <a:off x="5547571" y="1176437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接點 146"/>
              <p:cNvCxnSpPr/>
              <p:nvPr/>
            </p:nvCxnSpPr>
            <p:spPr>
              <a:xfrm rot="3000000" flipH="1">
                <a:off x="5524977" y="1245936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接點 147"/>
              <p:cNvCxnSpPr/>
              <p:nvPr/>
            </p:nvCxnSpPr>
            <p:spPr>
              <a:xfrm rot="3000000" flipH="1">
                <a:off x="5609362" y="1238229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/>
              <p:cNvCxnSpPr/>
              <p:nvPr/>
            </p:nvCxnSpPr>
            <p:spPr>
              <a:xfrm rot="3000000" flipH="1">
                <a:off x="5511915" y="1186116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接點 149"/>
              <p:cNvCxnSpPr/>
              <p:nvPr/>
            </p:nvCxnSpPr>
            <p:spPr>
              <a:xfrm rot="3000000" flipH="1">
                <a:off x="5561076" y="1198011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接點 150"/>
              <p:cNvCxnSpPr/>
              <p:nvPr/>
            </p:nvCxnSpPr>
            <p:spPr>
              <a:xfrm rot="3000000" flipH="1">
                <a:off x="5473477" y="1203502"/>
                <a:ext cx="470055" cy="7096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2" name="群組 151"/>
              <p:cNvGrpSpPr/>
              <p:nvPr/>
            </p:nvGrpSpPr>
            <p:grpSpPr>
              <a:xfrm>
                <a:off x="6508156" y="525488"/>
                <a:ext cx="1563047" cy="1185860"/>
                <a:chOff x="3363462" y="626307"/>
                <a:chExt cx="3855023" cy="2924747"/>
              </a:xfrm>
            </p:grpSpPr>
            <p:grpSp>
              <p:nvGrpSpPr>
                <p:cNvPr id="153" name="群組 152"/>
                <p:cNvGrpSpPr/>
                <p:nvPr/>
              </p:nvGrpSpPr>
              <p:grpSpPr>
                <a:xfrm>
                  <a:off x="3363462" y="626307"/>
                  <a:ext cx="1450386" cy="2924747"/>
                  <a:chOff x="3363462" y="626307"/>
                  <a:chExt cx="1450386" cy="2924747"/>
                </a:xfrm>
              </p:grpSpPr>
              <p:sp>
                <p:nvSpPr>
                  <p:cNvPr id="155" name="橢圓 154"/>
                  <p:cNvSpPr/>
                  <p:nvPr/>
                </p:nvSpPr>
                <p:spPr>
                  <a:xfrm>
                    <a:off x="3546349" y="771052"/>
                    <a:ext cx="816835" cy="81683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156" name="群組 155"/>
                  <p:cNvGrpSpPr/>
                  <p:nvPr/>
                </p:nvGrpSpPr>
                <p:grpSpPr>
                  <a:xfrm rot="20281831">
                    <a:off x="3363462" y="626307"/>
                    <a:ext cx="1106535" cy="816835"/>
                    <a:chOff x="3415234" y="607511"/>
                    <a:chExt cx="1106535" cy="816835"/>
                  </a:xfrm>
                </p:grpSpPr>
                <p:sp>
                  <p:nvSpPr>
                    <p:cNvPr id="164" name="橢圓 163"/>
                    <p:cNvSpPr/>
                    <p:nvPr/>
                  </p:nvSpPr>
                  <p:spPr>
                    <a:xfrm rot="3448074">
                      <a:off x="3593426" y="607511"/>
                      <a:ext cx="816835" cy="81683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165" name="直線接點 164"/>
                    <p:cNvCxnSpPr/>
                    <p:nvPr/>
                  </p:nvCxnSpPr>
                  <p:spPr>
                    <a:xfrm>
                      <a:off x="3415234" y="820512"/>
                      <a:ext cx="1106535" cy="458108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7" name="群組 156"/>
                  <p:cNvGrpSpPr/>
                  <p:nvPr/>
                </p:nvGrpSpPr>
                <p:grpSpPr>
                  <a:xfrm>
                    <a:off x="3912520" y="1587887"/>
                    <a:ext cx="901328" cy="1963167"/>
                    <a:chOff x="3912520" y="1587887"/>
                    <a:chExt cx="901328" cy="1963167"/>
                  </a:xfrm>
                </p:grpSpPr>
                <p:grpSp>
                  <p:nvGrpSpPr>
                    <p:cNvPr id="158" name="群組 157"/>
                    <p:cNvGrpSpPr/>
                    <p:nvPr/>
                  </p:nvGrpSpPr>
                  <p:grpSpPr>
                    <a:xfrm>
                      <a:off x="3912520" y="2764233"/>
                      <a:ext cx="901328" cy="786821"/>
                      <a:chOff x="3757728" y="2171159"/>
                      <a:chExt cx="901328" cy="786821"/>
                    </a:xfrm>
                  </p:grpSpPr>
                  <p:cxnSp>
                    <p:nvCxnSpPr>
                      <p:cNvPr id="162" name="直線接點 161"/>
                      <p:cNvCxnSpPr/>
                      <p:nvPr/>
                    </p:nvCxnSpPr>
                    <p:spPr>
                      <a:xfrm>
                        <a:off x="3780584" y="2171159"/>
                        <a:ext cx="878472" cy="280900"/>
                      </a:xfrm>
                      <a:prstGeom prst="line">
                        <a:avLst/>
                      </a:prstGeom>
                      <a:ln w="762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" name="直線接點 162"/>
                      <p:cNvCxnSpPr/>
                      <p:nvPr/>
                    </p:nvCxnSpPr>
                    <p:spPr>
                      <a:xfrm flipV="1">
                        <a:off x="3757728" y="2431625"/>
                        <a:ext cx="878072" cy="526355"/>
                      </a:xfrm>
                      <a:prstGeom prst="line">
                        <a:avLst/>
                      </a:prstGeom>
                      <a:ln w="762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9" name="直線接點 158"/>
                    <p:cNvCxnSpPr/>
                    <p:nvPr/>
                  </p:nvCxnSpPr>
                  <p:spPr>
                    <a:xfrm>
                      <a:off x="3954766" y="1893429"/>
                      <a:ext cx="155739" cy="49881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直線接點 159"/>
                    <p:cNvCxnSpPr>
                      <a:stCxn id="155" idx="4"/>
                    </p:cNvCxnSpPr>
                    <p:nvPr/>
                  </p:nvCxnSpPr>
                  <p:spPr>
                    <a:xfrm flipH="1">
                      <a:off x="3954766" y="1587887"/>
                      <a:ext cx="1" cy="1211471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直線接點 160"/>
                    <p:cNvCxnSpPr/>
                    <p:nvPr/>
                  </p:nvCxnSpPr>
                  <p:spPr>
                    <a:xfrm flipV="1">
                      <a:off x="4090324" y="2258425"/>
                      <a:ext cx="272860" cy="109369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4" name="手繪多邊形 153"/>
                <p:cNvSpPr/>
                <p:nvPr/>
              </p:nvSpPr>
              <p:spPr>
                <a:xfrm>
                  <a:off x="4352192" y="2196471"/>
                  <a:ext cx="2866293" cy="45567"/>
                </a:xfrm>
                <a:custGeom>
                  <a:avLst/>
                  <a:gdLst>
                    <a:gd name="connsiteX0" fmla="*/ 0 w 2866293"/>
                    <a:gd name="connsiteY0" fmla="*/ 45567 h 45567"/>
                    <a:gd name="connsiteX1" fmla="*/ 483577 w 2866293"/>
                    <a:gd name="connsiteY1" fmla="*/ 27983 h 45567"/>
                    <a:gd name="connsiteX2" fmla="*/ 571500 w 2866293"/>
                    <a:gd name="connsiteY2" fmla="*/ 19191 h 45567"/>
                    <a:gd name="connsiteX3" fmla="*/ 1072662 w 2866293"/>
                    <a:gd name="connsiteY3" fmla="*/ 27983 h 45567"/>
                    <a:gd name="connsiteX4" fmla="*/ 1899139 w 2866293"/>
                    <a:gd name="connsiteY4" fmla="*/ 45567 h 45567"/>
                    <a:gd name="connsiteX5" fmla="*/ 2382716 w 2866293"/>
                    <a:gd name="connsiteY5" fmla="*/ 36775 h 45567"/>
                    <a:gd name="connsiteX6" fmla="*/ 2505808 w 2866293"/>
                    <a:gd name="connsiteY6" fmla="*/ 27983 h 45567"/>
                    <a:gd name="connsiteX7" fmla="*/ 2532185 w 2866293"/>
                    <a:gd name="connsiteY7" fmla="*/ 19191 h 45567"/>
                    <a:gd name="connsiteX8" fmla="*/ 2602523 w 2866293"/>
                    <a:gd name="connsiteY8" fmla="*/ 1606 h 45567"/>
                    <a:gd name="connsiteX9" fmla="*/ 2848708 w 2866293"/>
                    <a:gd name="connsiteY9" fmla="*/ 19191 h 45567"/>
                    <a:gd name="connsiteX10" fmla="*/ 2866293 w 2866293"/>
                    <a:gd name="connsiteY10" fmla="*/ 27983 h 45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66293" h="45567">
                      <a:moveTo>
                        <a:pt x="0" y="45567"/>
                      </a:moveTo>
                      <a:lnTo>
                        <a:pt x="483577" y="27983"/>
                      </a:lnTo>
                      <a:cubicBezTo>
                        <a:pt x="512980" y="26253"/>
                        <a:pt x="542192" y="22122"/>
                        <a:pt x="571500" y="19191"/>
                      </a:cubicBezTo>
                      <a:lnTo>
                        <a:pt x="1072662" y="27983"/>
                      </a:lnTo>
                      <a:cubicBezTo>
                        <a:pt x="1807860" y="39381"/>
                        <a:pt x="1483386" y="26670"/>
                        <a:pt x="1899139" y="45567"/>
                      </a:cubicBezTo>
                      <a:lnTo>
                        <a:pt x="2382716" y="36775"/>
                      </a:lnTo>
                      <a:cubicBezTo>
                        <a:pt x="2423834" y="35583"/>
                        <a:pt x="2464955" y="32789"/>
                        <a:pt x="2505808" y="27983"/>
                      </a:cubicBezTo>
                      <a:cubicBezTo>
                        <a:pt x="2515012" y="26900"/>
                        <a:pt x="2523194" y="21439"/>
                        <a:pt x="2532185" y="19191"/>
                      </a:cubicBezTo>
                      <a:lnTo>
                        <a:pt x="2602523" y="1606"/>
                      </a:lnTo>
                      <a:cubicBezTo>
                        <a:pt x="2691067" y="5148"/>
                        <a:pt x="2770528" y="-12081"/>
                        <a:pt x="2848708" y="19191"/>
                      </a:cubicBezTo>
                      <a:cubicBezTo>
                        <a:pt x="2854793" y="21625"/>
                        <a:pt x="2860431" y="25052"/>
                        <a:pt x="2866293" y="27983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94" name="弧形 93"/>
            <p:cNvSpPr/>
            <p:nvPr/>
          </p:nvSpPr>
          <p:spPr>
            <a:xfrm rot="6298926">
              <a:off x="8286734" y="7811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弧形 94"/>
            <p:cNvSpPr/>
            <p:nvPr/>
          </p:nvSpPr>
          <p:spPr>
            <a:xfrm rot="10800000">
              <a:off x="6899723" y="-573781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弧形 95"/>
            <p:cNvSpPr/>
            <p:nvPr/>
          </p:nvSpPr>
          <p:spPr>
            <a:xfrm rot="10800000">
              <a:off x="6982847" y="-654113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弧形 96"/>
            <p:cNvSpPr/>
            <p:nvPr/>
          </p:nvSpPr>
          <p:spPr>
            <a:xfrm rot="6298926">
              <a:off x="8230839" y="-104849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弧形 97"/>
            <p:cNvSpPr/>
            <p:nvPr/>
          </p:nvSpPr>
          <p:spPr>
            <a:xfrm rot="20805250">
              <a:off x="8042984" y="-1624798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弧形 98"/>
            <p:cNvSpPr/>
            <p:nvPr/>
          </p:nvSpPr>
          <p:spPr>
            <a:xfrm rot="20805250">
              <a:off x="7939569" y="-1497134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8" name="群組 177"/>
          <p:cNvGrpSpPr/>
          <p:nvPr/>
        </p:nvGrpSpPr>
        <p:grpSpPr>
          <a:xfrm rot="15821912">
            <a:off x="7216701" y="2700015"/>
            <a:ext cx="2651507" cy="3083826"/>
            <a:chOff x="6899723" y="-1811519"/>
            <a:chExt cx="2651507" cy="3083826"/>
          </a:xfrm>
        </p:grpSpPr>
        <p:grpSp>
          <p:nvGrpSpPr>
            <p:cNvPr id="179" name="群組 178"/>
            <p:cNvGrpSpPr/>
            <p:nvPr/>
          </p:nvGrpSpPr>
          <p:grpSpPr>
            <a:xfrm rot="3090499">
              <a:off x="6783527" y="-1451511"/>
              <a:ext cx="2908169" cy="2188153"/>
              <a:chOff x="5331591" y="458705"/>
              <a:chExt cx="2908169" cy="2188153"/>
            </a:xfrm>
          </p:grpSpPr>
          <p:sp>
            <p:nvSpPr>
              <p:cNvPr id="186" name="剪去同側角落矩形 185"/>
              <p:cNvSpPr/>
              <p:nvPr/>
            </p:nvSpPr>
            <p:spPr>
              <a:xfrm rot="545232">
                <a:off x="7478042" y="618781"/>
                <a:ext cx="292322" cy="837753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7" name="圓角矩形 186"/>
              <p:cNvSpPr/>
              <p:nvPr/>
            </p:nvSpPr>
            <p:spPr>
              <a:xfrm>
                <a:off x="6066342" y="1395931"/>
                <a:ext cx="1433091" cy="65594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8" name="圓角矩形 187"/>
              <p:cNvSpPr/>
              <p:nvPr/>
            </p:nvSpPr>
            <p:spPr>
              <a:xfrm rot="446507">
                <a:off x="7388081" y="611836"/>
                <a:ext cx="185405" cy="9952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9" name="剪去同側角落矩形 188"/>
              <p:cNvSpPr/>
              <p:nvPr/>
            </p:nvSpPr>
            <p:spPr>
              <a:xfrm rot="7992600">
                <a:off x="7804876" y="601554"/>
                <a:ext cx="189690" cy="640719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0" name="圓角矩形 189"/>
              <p:cNvSpPr/>
              <p:nvPr/>
            </p:nvSpPr>
            <p:spPr>
              <a:xfrm rot="17912465">
                <a:off x="7777471" y="620604"/>
                <a:ext cx="185405" cy="7391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1" name="等腰三角形 190"/>
              <p:cNvSpPr/>
              <p:nvPr/>
            </p:nvSpPr>
            <p:spPr>
              <a:xfrm>
                <a:off x="7444933" y="458705"/>
                <a:ext cx="112552" cy="21677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2" name="等腰三角形 191"/>
              <p:cNvSpPr/>
              <p:nvPr/>
            </p:nvSpPr>
            <p:spPr>
              <a:xfrm>
                <a:off x="7535997" y="460296"/>
                <a:ext cx="101163" cy="21677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圓角矩形 192"/>
              <p:cNvSpPr/>
              <p:nvPr/>
            </p:nvSpPr>
            <p:spPr>
              <a:xfrm rot="865205">
                <a:off x="7321479" y="630565"/>
                <a:ext cx="185405" cy="9952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圓角矩形 193"/>
              <p:cNvSpPr/>
              <p:nvPr/>
            </p:nvSpPr>
            <p:spPr>
              <a:xfrm rot="1312007">
                <a:off x="7344727" y="1351957"/>
                <a:ext cx="260727" cy="69110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95" name="群組 194"/>
              <p:cNvGrpSpPr/>
              <p:nvPr/>
            </p:nvGrpSpPr>
            <p:grpSpPr>
              <a:xfrm rot="17921641">
                <a:off x="7513590" y="1754820"/>
                <a:ext cx="258840" cy="913775"/>
                <a:chOff x="7182982" y="1847639"/>
                <a:chExt cx="258840" cy="913775"/>
              </a:xfrm>
            </p:grpSpPr>
            <p:sp>
              <p:nvSpPr>
                <p:cNvPr id="228" name="圓角矩形 227"/>
                <p:cNvSpPr/>
                <p:nvPr/>
              </p:nvSpPr>
              <p:spPr>
                <a:xfrm rot="1312007">
                  <a:off x="7360373" y="1931430"/>
                  <a:ext cx="81449" cy="372621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9" name="圓角矩形 228"/>
                <p:cNvSpPr/>
                <p:nvPr/>
              </p:nvSpPr>
              <p:spPr>
                <a:xfrm rot="243747">
                  <a:off x="7275256" y="1847639"/>
                  <a:ext cx="117108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0" name="圓角矩形 229"/>
                <p:cNvSpPr/>
                <p:nvPr/>
              </p:nvSpPr>
              <p:spPr>
                <a:xfrm rot="511036">
                  <a:off x="7231126" y="2212344"/>
                  <a:ext cx="117108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1" name="圓角矩形 230"/>
                <p:cNvSpPr/>
                <p:nvPr/>
              </p:nvSpPr>
              <p:spPr>
                <a:xfrm>
                  <a:off x="7182982" y="2586836"/>
                  <a:ext cx="154393" cy="17457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96" name="群組 195"/>
              <p:cNvGrpSpPr/>
              <p:nvPr/>
            </p:nvGrpSpPr>
            <p:grpSpPr>
              <a:xfrm rot="2057504">
                <a:off x="5965529" y="1721278"/>
                <a:ext cx="215695" cy="925580"/>
                <a:chOff x="6301571" y="1811643"/>
                <a:chExt cx="215695" cy="925580"/>
              </a:xfrm>
            </p:grpSpPr>
            <p:sp>
              <p:nvSpPr>
                <p:cNvPr id="224" name="圓角矩形 223"/>
                <p:cNvSpPr/>
                <p:nvPr/>
              </p:nvSpPr>
              <p:spPr>
                <a:xfrm rot="1312007">
                  <a:off x="6435817" y="1895434"/>
                  <a:ext cx="81449" cy="372621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5" name="圓角矩形 224"/>
                <p:cNvSpPr/>
                <p:nvPr/>
              </p:nvSpPr>
              <p:spPr>
                <a:xfrm rot="243747">
                  <a:off x="6321008" y="2220021"/>
                  <a:ext cx="117108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6" name="圓角矩形 225"/>
                <p:cNvSpPr/>
                <p:nvPr/>
              </p:nvSpPr>
              <p:spPr>
                <a:xfrm rot="243747">
                  <a:off x="6350701" y="1811643"/>
                  <a:ext cx="117108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7" name="圓角矩形 226"/>
                <p:cNvSpPr/>
                <p:nvPr/>
              </p:nvSpPr>
              <p:spPr>
                <a:xfrm>
                  <a:off x="6301571" y="2601708"/>
                  <a:ext cx="135568" cy="135515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97" name="群組 196"/>
              <p:cNvGrpSpPr/>
              <p:nvPr/>
            </p:nvGrpSpPr>
            <p:grpSpPr>
              <a:xfrm rot="3127262">
                <a:off x="5774447" y="1718383"/>
                <a:ext cx="231718" cy="861836"/>
                <a:chOff x="6064023" y="1943144"/>
                <a:chExt cx="231718" cy="861836"/>
              </a:xfrm>
            </p:grpSpPr>
            <p:sp>
              <p:nvSpPr>
                <p:cNvPr id="220" name="圓角矩形 219"/>
                <p:cNvSpPr/>
                <p:nvPr/>
              </p:nvSpPr>
              <p:spPr>
                <a:xfrm>
                  <a:off x="6071152" y="1972841"/>
                  <a:ext cx="149726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1" name="圓角矩形 220"/>
                <p:cNvSpPr/>
                <p:nvPr/>
              </p:nvSpPr>
              <p:spPr>
                <a:xfrm flipH="1">
                  <a:off x="6071152" y="2342413"/>
                  <a:ext cx="132790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2" name="圓角矩形 221"/>
                <p:cNvSpPr/>
                <p:nvPr/>
              </p:nvSpPr>
              <p:spPr>
                <a:xfrm rot="1312007">
                  <a:off x="6146015" y="1943144"/>
                  <a:ext cx="149726" cy="42422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3" name="圓角矩形 222"/>
                <p:cNvSpPr/>
                <p:nvPr/>
              </p:nvSpPr>
              <p:spPr>
                <a:xfrm>
                  <a:off x="6064023" y="2669465"/>
                  <a:ext cx="149726" cy="135515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98" name="直線接點 197"/>
              <p:cNvCxnSpPr/>
              <p:nvPr/>
            </p:nvCxnSpPr>
            <p:spPr>
              <a:xfrm rot="3000000" flipH="1">
                <a:off x="5660824" y="1182979"/>
                <a:ext cx="298203" cy="8343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>
              <a:xfrm rot="3000000" flipH="1">
                <a:off x="5582426" y="1225412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>
              <a:xfrm rot="3000000" flipH="1">
                <a:off x="5547571" y="1176437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接點 200"/>
              <p:cNvCxnSpPr/>
              <p:nvPr/>
            </p:nvCxnSpPr>
            <p:spPr>
              <a:xfrm rot="3000000" flipH="1">
                <a:off x="5524977" y="1245936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接點 201"/>
              <p:cNvCxnSpPr/>
              <p:nvPr/>
            </p:nvCxnSpPr>
            <p:spPr>
              <a:xfrm rot="3000000" flipH="1">
                <a:off x="5609362" y="1238229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>
              <a:xfrm rot="3000000" flipH="1">
                <a:off x="5511915" y="1186116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>
              <a:xfrm rot="3000000" flipH="1">
                <a:off x="5561076" y="1198011"/>
                <a:ext cx="388862" cy="749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>
              <a:xfrm rot="3000000" flipH="1">
                <a:off x="5473477" y="1203502"/>
                <a:ext cx="470055" cy="7096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" name="群組 205"/>
              <p:cNvGrpSpPr/>
              <p:nvPr/>
            </p:nvGrpSpPr>
            <p:grpSpPr>
              <a:xfrm>
                <a:off x="6508156" y="525488"/>
                <a:ext cx="1563047" cy="1185860"/>
                <a:chOff x="3363462" y="626307"/>
                <a:chExt cx="3855023" cy="2924747"/>
              </a:xfrm>
            </p:grpSpPr>
            <p:grpSp>
              <p:nvGrpSpPr>
                <p:cNvPr id="207" name="群組 206"/>
                <p:cNvGrpSpPr/>
                <p:nvPr/>
              </p:nvGrpSpPr>
              <p:grpSpPr>
                <a:xfrm>
                  <a:off x="3363462" y="626307"/>
                  <a:ext cx="1450386" cy="2924747"/>
                  <a:chOff x="3363462" y="626307"/>
                  <a:chExt cx="1450386" cy="2924747"/>
                </a:xfrm>
              </p:grpSpPr>
              <p:sp>
                <p:nvSpPr>
                  <p:cNvPr id="209" name="橢圓 208"/>
                  <p:cNvSpPr/>
                  <p:nvPr/>
                </p:nvSpPr>
                <p:spPr>
                  <a:xfrm>
                    <a:off x="3546349" y="771052"/>
                    <a:ext cx="816835" cy="81683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210" name="群組 209"/>
                  <p:cNvGrpSpPr/>
                  <p:nvPr/>
                </p:nvGrpSpPr>
                <p:grpSpPr>
                  <a:xfrm rot="20281831">
                    <a:off x="3363462" y="626307"/>
                    <a:ext cx="1106535" cy="816835"/>
                    <a:chOff x="3415234" y="607511"/>
                    <a:chExt cx="1106535" cy="816835"/>
                  </a:xfrm>
                </p:grpSpPr>
                <p:sp>
                  <p:nvSpPr>
                    <p:cNvPr id="218" name="橢圓 217"/>
                    <p:cNvSpPr/>
                    <p:nvPr/>
                  </p:nvSpPr>
                  <p:spPr>
                    <a:xfrm rot="3448074">
                      <a:off x="3593426" y="607511"/>
                      <a:ext cx="816835" cy="81683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19" name="直線接點 218"/>
                    <p:cNvCxnSpPr/>
                    <p:nvPr/>
                  </p:nvCxnSpPr>
                  <p:spPr>
                    <a:xfrm>
                      <a:off x="3415234" y="820512"/>
                      <a:ext cx="1106535" cy="458108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群組 210"/>
                  <p:cNvGrpSpPr/>
                  <p:nvPr/>
                </p:nvGrpSpPr>
                <p:grpSpPr>
                  <a:xfrm>
                    <a:off x="3912520" y="1587887"/>
                    <a:ext cx="901328" cy="1963167"/>
                    <a:chOff x="3912520" y="1587887"/>
                    <a:chExt cx="901328" cy="1963167"/>
                  </a:xfrm>
                </p:grpSpPr>
                <p:grpSp>
                  <p:nvGrpSpPr>
                    <p:cNvPr id="212" name="群組 211"/>
                    <p:cNvGrpSpPr/>
                    <p:nvPr/>
                  </p:nvGrpSpPr>
                  <p:grpSpPr>
                    <a:xfrm>
                      <a:off x="3912520" y="2764233"/>
                      <a:ext cx="901328" cy="786821"/>
                      <a:chOff x="3757728" y="2171159"/>
                      <a:chExt cx="901328" cy="786821"/>
                    </a:xfrm>
                  </p:grpSpPr>
                  <p:cxnSp>
                    <p:nvCxnSpPr>
                      <p:cNvPr id="216" name="直線接點 215"/>
                      <p:cNvCxnSpPr/>
                      <p:nvPr/>
                    </p:nvCxnSpPr>
                    <p:spPr>
                      <a:xfrm>
                        <a:off x="3780584" y="2171159"/>
                        <a:ext cx="878472" cy="280900"/>
                      </a:xfrm>
                      <a:prstGeom prst="line">
                        <a:avLst/>
                      </a:prstGeom>
                      <a:ln w="762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7" name="直線接點 216"/>
                      <p:cNvCxnSpPr/>
                      <p:nvPr/>
                    </p:nvCxnSpPr>
                    <p:spPr>
                      <a:xfrm flipV="1">
                        <a:off x="3757728" y="2431625"/>
                        <a:ext cx="878072" cy="526355"/>
                      </a:xfrm>
                      <a:prstGeom prst="line">
                        <a:avLst/>
                      </a:prstGeom>
                      <a:ln w="762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3" name="直線接點 212"/>
                    <p:cNvCxnSpPr/>
                    <p:nvPr/>
                  </p:nvCxnSpPr>
                  <p:spPr>
                    <a:xfrm>
                      <a:off x="3954766" y="1893429"/>
                      <a:ext cx="155739" cy="49881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直線接點 213"/>
                    <p:cNvCxnSpPr>
                      <a:stCxn id="209" idx="4"/>
                    </p:cNvCxnSpPr>
                    <p:nvPr/>
                  </p:nvCxnSpPr>
                  <p:spPr>
                    <a:xfrm flipH="1">
                      <a:off x="3954766" y="1587887"/>
                      <a:ext cx="1" cy="1211471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直線接點 214"/>
                    <p:cNvCxnSpPr/>
                    <p:nvPr/>
                  </p:nvCxnSpPr>
                  <p:spPr>
                    <a:xfrm flipV="1">
                      <a:off x="4090324" y="2258425"/>
                      <a:ext cx="272860" cy="109369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8" name="手繪多邊形 207"/>
                <p:cNvSpPr/>
                <p:nvPr/>
              </p:nvSpPr>
              <p:spPr>
                <a:xfrm>
                  <a:off x="4352192" y="2196471"/>
                  <a:ext cx="2866293" cy="45567"/>
                </a:xfrm>
                <a:custGeom>
                  <a:avLst/>
                  <a:gdLst>
                    <a:gd name="connsiteX0" fmla="*/ 0 w 2866293"/>
                    <a:gd name="connsiteY0" fmla="*/ 45567 h 45567"/>
                    <a:gd name="connsiteX1" fmla="*/ 483577 w 2866293"/>
                    <a:gd name="connsiteY1" fmla="*/ 27983 h 45567"/>
                    <a:gd name="connsiteX2" fmla="*/ 571500 w 2866293"/>
                    <a:gd name="connsiteY2" fmla="*/ 19191 h 45567"/>
                    <a:gd name="connsiteX3" fmla="*/ 1072662 w 2866293"/>
                    <a:gd name="connsiteY3" fmla="*/ 27983 h 45567"/>
                    <a:gd name="connsiteX4" fmla="*/ 1899139 w 2866293"/>
                    <a:gd name="connsiteY4" fmla="*/ 45567 h 45567"/>
                    <a:gd name="connsiteX5" fmla="*/ 2382716 w 2866293"/>
                    <a:gd name="connsiteY5" fmla="*/ 36775 h 45567"/>
                    <a:gd name="connsiteX6" fmla="*/ 2505808 w 2866293"/>
                    <a:gd name="connsiteY6" fmla="*/ 27983 h 45567"/>
                    <a:gd name="connsiteX7" fmla="*/ 2532185 w 2866293"/>
                    <a:gd name="connsiteY7" fmla="*/ 19191 h 45567"/>
                    <a:gd name="connsiteX8" fmla="*/ 2602523 w 2866293"/>
                    <a:gd name="connsiteY8" fmla="*/ 1606 h 45567"/>
                    <a:gd name="connsiteX9" fmla="*/ 2848708 w 2866293"/>
                    <a:gd name="connsiteY9" fmla="*/ 19191 h 45567"/>
                    <a:gd name="connsiteX10" fmla="*/ 2866293 w 2866293"/>
                    <a:gd name="connsiteY10" fmla="*/ 27983 h 45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66293" h="45567">
                      <a:moveTo>
                        <a:pt x="0" y="45567"/>
                      </a:moveTo>
                      <a:lnTo>
                        <a:pt x="483577" y="27983"/>
                      </a:lnTo>
                      <a:cubicBezTo>
                        <a:pt x="512980" y="26253"/>
                        <a:pt x="542192" y="22122"/>
                        <a:pt x="571500" y="19191"/>
                      </a:cubicBezTo>
                      <a:lnTo>
                        <a:pt x="1072662" y="27983"/>
                      </a:lnTo>
                      <a:cubicBezTo>
                        <a:pt x="1807860" y="39381"/>
                        <a:pt x="1483386" y="26670"/>
                        <a:pt x="1899139" y="45567"/>
                      </a:cubicBezTo>
                      <a:lnTo>
                        <a:pt x="2382716" y="36775"/>
                      </a:lnTo>
                      <a:cubicBezTo>
                        <a:pt x="2423834" y="35583"/>
                        <a:pt x="2464955" y="32789"/>
                        <a:pt x="2505808" y="27983"/>
                      </a:cubicBezTo>
                      <a:cubicBezTo>
                        <a:pt x="2515012" y="26900"/>
                        <a:pt x="2523194" y="21439"/>
                        <a:pt x="2532185" y="19191"/>
                      </a:cubicBezTo>
                      <a:lnTo>
                        <a:pt x="2602523" y="1606"/>
                      </a:lnTo>
                      <a:cubicBezTo>
                        <a:pt x="2691067" y="5148"/>
                        <a:pt x="2770528" y="-12081"/>
                        <a:pt x="2848708" y="19191"/>
                      </a:cubicBezTo>
                      <a:cubicBezTo>
                        <a:pt x="2854793" y="21625"/>
                        <a:pt x="2860431" y="25052"/>
                        <a:pt x="2866293" y="27983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80" name="弧形 179"/>
            <p:cNvSpPr/>
            <p:nvPr/>
          </p:nvSpPr>
          <p:spPr>
            <a:xfrm rot="6298926">
              <a:off x="8286734" y="7811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弧形 180"/>
            <p:cNvSpPr/>
            <p:nvPr/>
          </p:nvSpPr>
          <p:spPr>
            <a:xfrm rot="10800000">
              <a:off x="6899723" y="-573781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弧形 181"/>
            <p:cNvSpPr/>
            <p:nvPr/>
          </p:nvSpPr>
          <p:spPr>
            <a:xfrm rot="10800000">
              <a:off x="6982847" y="-654113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弧形 182"/>
            <p:cNvSpPr/>
            <p:nvPr/>
          </p:nvSpPr>
          <p:spPr>
            <a:xfrm rot="6298926">
              <a:off x="8230839" y="-104849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弧形 183"/>
            <p:cNvSpPr/>
            <p:nvPr/>
          </p:nvSpPr>
          <p:spPr>
            <a:xfrm rot="20805250">
              <a:off x="8042984" y="-1624798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弧形 184"/>
            <p:cNvSpPr/>
            <p:nvPr/>
          </p:nvSpPr>
          <p:spPr>
            <a:xfrm rot="20805250">
              <a:off x="7939569" y="-1497134"/>
              <a:ext cx="1270197" cy="1258795"/>
            </a:xfrm>
            <a:prstGeom prst="arc">
              <a:avLst>
                <a:gd name="adj1" fmla="val 166430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2" name="矩形 231"/>
          <p:cNvSpPr/>
          <p:nvPr/>
        </p:nvSpPr>
        <p:spPr>
          <a:xfrm>
            <a:off x="8288798" y="2350538"/>
            <a:ext cx="3810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/>
          <p:cNvSpPr/>
          <p:nvPr/>
        </p:nvSpPr>
        <p:spPr>
          <a:xfrm rot="19296755">
            <a:off x="7727973" y="3457571"/>
            <a:ext cx="3810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7262217" y="2198370"/>
            <a:ext cx="3810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/>
          <p:cNvSpPr/>
          <p:nvPr/>
        </p:nvSpPr>
        <p:spPr>
          <a:xfrm rot="19551309">
            <a:off x="8461251" y="2807929"/>
            <a:ext cx="3810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4710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/>
        </p:nvGrpSpPr>
        <p:grpSpPr>
          <a:xfrm flipH="1">
            <a:off x="5798912" y="-1277211"/>
            <a:ext cx="677346" cy="7562263"/>
            <a:chOff x="5072341" y="4816581"/>
            <a:chExt cx="369866" cy="1702671"/>
          </a:xfrm>
        </p:grpSpPr>
        <p:sp>
          <p:nvSpPr>
            <p:cNvPr id="51" name="流程圖: 資料 50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接點 51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 flipH="1">
            <a:off x="5989668" y="-1271794"/>
            <a:ext cx="677346" cy="7562263"/>
            <a:chOff x="5072341" y="4816581"/>
            <a:chExt cx="369866" cy="1702671"/>
          </a:xfrm>
        </p:grpSpPr>
        <p:sp>
          <p:nvSpPr>
            <p:cNvPr id="56" name="流程圖: 資料 55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6" name="剪去同側角落矩形 185"/>
          <p:cNvSpPr/>
          <p:nvPr/>
        </p:nvSpPr>
        <p:spPr>
          <a:xfrm rot="18954700">
            <a:off x="8775719" y="2560470"/>
            <a:ext cx="322501" cy="902757"/>
          </a:xfrm>
          <a:prstGeom prst="snip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圓角矩形 186"/>
          <p:cNvSpPr/>
          <p:nvPr/>
        </p:nvSpPr>
        <p:spPr>
          <a:xfrm rot="18409468">
            <a:off x="8182080" y="3844635"/>
            <a:ext cx="1581043" cy="7068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圓角矩形 187"/>
          <p:cNvSpPr/>
          <p:nvPr/>
        </p:nvSpPr>
        <p:spPr>
          <a:xfrm rot="18855975">
            <a:off x="8801818" y="2648633"/>
            <a:ext cx="204546" cy="10725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剪去同側角落矩形 188"/>
          <p:cNvSpPr/>
          <p:nvPr/>
        </p:nvSpPr>
        <p:spPr>
          <a:xfrm rot="4802068">
            <a:off x="8917111" y="2340345"/>
            <a:ext cx="204409" cy="706867"/>
          </a:xfrm>
          <a:prstGeom prst="snip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圓角矩形 189"/>
          <p:cNvSpPr/>
          <p:nvPr/>
        </p:nvSpPr>
        <p:spPr>
          <a:xfrm rot="14721933">
            <a:off x="8958776" y="2356229"/>
            <a:ext cx="199791" cy="8154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等腰三角形 190"/>
          <p:cNvSpPr/>
          <p:nvPr/>
        </p:nvSpPr>
        <p:spPr>
          <a:xfrm rot="18409468">
            <a:off x="8387650" y="2699745"/>
            <a:ext cx="124172" cy="23359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等腰三角形 191"/>
          <p:cNvSpPr/>
          <p:nvPr/>
        </p:nvSpPr>
        <p:spPr>
          <a:xfrm rot="18409468">
            <a:off x="8451754" y="2625382"/>
            <a:ext cx="111607" cy="23359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圓角矩形 192"/>
          <p:cNvSpPr/>
          <p:nvPr/>
        </p:nvSpPr>
        <p:spPr>
          <a:xfrm rot="19274673">
            <a:off x="8773934" y="2719547"/>
            <a:ext cx="204546" cy="10725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圓角矩形 193"/>
          <p:cNvSpPr/>
          <p:nvPr/>
        </p:nvSpPr>
        <p:spPr>
          <a:xfrm rot="19721475">
            <a:off x="9263729" y="3197347"/>
            <a:ext cx="287644" cy="7447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 rot="19480104">
            <a:off x="9433488" y="3590327"/>
            <a:ext cx="468021" cy="199484"/>
            <a:chOff x="9401338" y="3661265"/>
            <a:chExt cx="468021" cy="199484"/>
          </a:xfrm>
        </p:grpSpPr>
        <p:sp>
          <p:nvSpPr>
            <p:cNvPr id="228" name="圓角矩形 227"/>
            <p:cNvSpPr/>
            <p:nvPr/>
          </p:nvSpPr>
          <p:spPr>
            <a:xfrm rot="16043116">
              <a:off x="9619641" y="3499605"/>
              <a:ext cx="87769" cy="41109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圓角矩形 228"/>
            <p:cNvSpPr/>
            <p:nvPr/>
          </p:nvSpPr>
          <p:spPr>
            <a:xfrm rot="14974856">
              <a:off x="9572251" y="3563641"/>
              <a:ext cx="126195" cy="46802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0" name="圓角矩形 229"/>
          <p:cNvSpPr/>
          <p:nvPr/>
        </p:nvSpPr>
        <p:spPr>
          <a:xfrm rot="18000000">
            <a:off x="9912494" y="3393607"/>
            <a:ext cx="126195" cy="4680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圓角矩形 230"/>
          <p:cNvSpPr/>
          <p:nvPr/>
        </p:nvSpPr>
        <p:spPr>
          <a:xfrm rot="14731109">
            <a:off x="10088502" y="3702965"/>
            <a:ext cx="166373" cy="1926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6" name="群組 195"/>
          <p:cNvGrpSpPr/>
          <p:nvPr/>
        </p:nvGrpSpPr>
        <p:grpSpPr>
          <a:xfrm rot="20466972">
            <a:off x="8781393" y="4623145"/>
            <a:ext cx="237963" cy="997399"/>
            <a:chOff x="6301571" y="1811643"/>
            <a:chExt cx="215695" cy="925580"/>
          </a:xfrm>
        </p:grpSpPr>
        <p:sp>
          <p:nvSpPr>
            <p:cNvPr id="224" name="圓角矩形 223"/>
            <p:cNvSpPr/>
            <p:nvPr/>
          </p:nvSpPr>
          <p:spPr>
            <a:xfrm rot="1312007">
              <a:off x="6435817" y="1895434"/>
              <a:ext cx="81449" cy="37262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圓角矩形 224"/>
            <p:cNvSpPr/>
            <p:nvPr/>
          </p:nvSpPr>
          <p:spPr>
            <a:xfrm rot="243747">
              <a:off x="6321008" y="2220021"/>
              <a:ext cx="117108" cy="4242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圓角矩形 225"/>
            <p:cNvSpPr/>
            <p:nvPr/>
          </p:nvSpPr>
          <p:spPr>
            <a:xfrm rot="243747">
              <a:off x="6350701" y="1811643"/>
              <a:ext cx="117108" cy="4242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圓角矩形 226"/>
            <p:cNvSpPr/>
            <p:nvPr/>
          </p:nvSpPr>
          <p:spPr>
            <a:xfrm>
              <a:off x="6301571" y="2601708"/>
              <a:ext cx="135568" cy="1355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/>
          <p:cNvGrpSpPr/>
          <p:nvPr/>
        </p:nvGrpSpPr>
        <p:grpSpPr>
          <a:xfrm rot="21536730">
            <a:off x="8624482" y="4785656"/>
            <a:ext cx="249698" cy="950812"/>
            <a:chOff x="6064023" y="1943144"/>
            <a:chExt cx="231718" cy="861836"/>
          </a:xfrm>
        </p:grpSpPr>
        <p:sp>
          <p:nvSpPr>
            <p:cNvPr id="220" name="圓角矩形 219"/>
            <p:cNvSpPr/>
            <p:nvPr/>
          </p:nvSpPr>
          <p:spPr>
            <a:xfrm>
              <a:off x="6071152" y="1972841"/>
              <a:ext cx="149726" cy="4242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圓角矩形 220"/>
            <p:cNvSpPr/>
            <p:nvPr/>
          </p:nvSpPr>
          <p:spPr>
            <a:xfrm flipH="1">
              <a:off x="6071152" y="2342413"/>
              <a:ext cx="132790" cy="4242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圓角矩形 221"/>
            <p:cNvSpPr/>
            <p:nvPr/>
          </p:nvSpPr>
          <p:spPr>
            <a:xfrm rot="1312007">
              <a:off x="6146015" y="1943144"/>
              <a:ext cx="149726" cy="4242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圓角矩形 222"/>
            <p:cNvSpPr/>
            <p:nvPr/>
          </p:nvSpPr>
          <p:spPr>
            <a:xfrm>
              <a:off x="6064023" y="2669465"/>
              <a:ext cx="149726" cy="1355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98" name="直線接點 197"/>
          <p:cNvCxnSpPr/>
          <p:nvPr/>
        </p:nvCxnSpPr>
        <p:spPr>
          <a:xfrm rot="21409468" flipH="1">
            <a:off x="8061833" y="4517118"/>
            <a:ext cx="321342" cy="920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21409468" flipH="1">
            <a:off x="7991119" y="4593136"/>
            <a:ext cx="419035" cy="82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21409468" flipH="1">
            <a:off x="7925827" y="4592285"/>
            <a:ext cx="419035" cy="82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21409468" flipH="1">
            <a:off x="7970835" y="4657126"/>
            <a:ext cx="419035" cy="82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21409468" flipH="1">
            <a:off x="8019986" y="4577626"/>
            <a:ext cx="419035" cy="82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21409468" flipH="1">
            <a:off x="7910598" y="4630025"/>
            <a:ext cx="419035" cy="82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21409468" flipH="1">
            <a:off x="7953366" y="4594293"/>
            <a:ext cx="419035" cy="82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21409468" flipH="1">
            <a:off x="7866075" y="4648468"/>
            <a:ext cx="506528" cy="78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群組 205"/>
          <p:cNvGrpSpPr/>
          <p:nvPr/>
        </p:nvGrpSpPr>
        <p:grpSpPr>
          <a:xfrm rot="18409468">
            <a:off x="7923223" y="2720496"/>
            <a:ext cx="1724416" cy="1277875"/>
            <a:chOff x="3363462" y="626307"/>
            <a:chExt cx="3855023" cy="2924747"/>
          </a:xfrm>
        </p:grpSpPr>
        <p:grpSp>
          <p:nvGrpSpPr>
            <p:cNvPr id="207" name="群組 206"/>
            <p:cNvGrpSpPr/>
            <p:nvPr/>
          </p:nvGrpSpPr>
          <p:grpSpPr>
            <a:xfrm>
              <a:off x="3363462" y="626307"/>
              <a:ext cx="1450386" cy="2924747"/>
              <a:chOff x="3363462" y="626307"/>
              <a:chExt cx="1450386" cy="2924747"/>
            </a:xfrm>
          </p:grpSpPr>
          <p:sp>
            <p:nvSpPr>
              <p:cNvPr id="209" name="橢圓 208"/>
              <p:cNvSpPr/>
              <p:nvPr/>
            </p:nvSpPr>
            <p:spPr>
              <a:xfrm>
                <a:off x="3546349" y="771052"/>
                <a:ext cx="816835" cy="8168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0" name="群組 209"/>
              <p:cNvGrpSpPr/>
              <p:nvPr/>
            </p:nvGrpSpPr>
            <p:grpSpPr>
              <a:xfrm rot="20281831">
                <a:off x="3363462" y="626307"/>
                <a:ext cx="1106535" cy="816835"/>
                <a:chOff x="3415234" y="607511"/>
                <a:chExt cx="1106535" cy="816835"/>
              </a:xfrm>
            </p:grpSpPr>
            <p:sp>
              <p:nvSpPr>
                <p:cNvPr id="218" name="橢圓 217"/>
                <p:cNvSpPr/>
                <p:nvPr/>
              </p:nvSpPr>
              <p:spPr>
                <a:xfrm rot="3448074">
                  <a:off x="3593426" y="607511"/>
                  <a:ext cx="816835" cy="8168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19" name="直線接點 218"/>
                <p:cNvCxnSpPr/>
                <p:nvPr/>
              </p:nvCxnSpPr>
              <p:spPr>
                <a:xfrm>
                  <a:off x="3415234" y="820512"/>
                  <a:ext cx="1106535" cy="45810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群組 210"/>
              <p:cNvGrpSpPr/>
              <p:nvPr/>
            </p:nvGrpSpPr>
            <p:grpSpPr>
              <a:xfrm>
                <a:off x="3912520" y="1587887"/>
                <a:ext cx="901328" cy="1963167"/>
                <a:chOff x="3912520" y="1587887"/>
                <a:chExt cx="901328" cy="1963167"/>
              </a:xfrm>
            </p:grpSpPr>
            <p:grpSp>
              <p:nvGrpSpPr>
                <p:cNvPr id="212" name="群組 211"/>
                <p:cNvGrpSpPr/>
                <p:nvPr/>
              </p:nvGrpSpPr>
              <p:grpSpPr>
                <a:xfrm>
                  <a:off x="3912520" y="2764233"/>
                  <a:ext cx="901328" cy="786821"/>
                  <a:chOff x="3757728" y="2171159"/>
                  <a:chExt cx="901328" cy="786821"/>
                </a:xfrm>
              </p:grpSpPr>
              <p:cxnSp>
                <p:nvCxnSpPr>
                  <p:cNvPr id="216" name="直線接點 215"/>
                  <p:cNvCxnSpPr/>
                  <p:nvPr/>
                </p:nvCxnSpPr>
                <p:spPr>
                  <a:xfrm>
                    <a:off x="3780584" y="2171159"/>
                    <a:ext cx="878472" cy="28090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線接點 216"/>
                  <p:cNvCxnSpPr/>
                  <p:nvPr/>
                </p:nvCxnSpPr>
                <p:spPr>
                  <a:xfrm flipV="1">
                    <a:off x="3757728" y="2431625"/>
                    <a:ext cx="878072" cy="526355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3" name="直線接點 212"/>
                <p:cNvCxnSpPr/>
                <p:nvPr/>
              </p:nvCxnSpPr>
              <p:spPr>
                <a:xfrm>
                  <a:off x="3954766" y="1893429"/>
                  <a:ext cx="155739" cy="49881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接點 213"/>
                <p:cNvCxnSpPr>
                  <a:stCxn id="209" idx="4"/>
                </p:cNvCxnSpPr>
                <p:nvPr/>
              </p:nvCxnSpPr>
              <p:spPr>
                <a:xfrm flipH="1">
                  <a:off x="3954766" y="1587887"/>
                  <a:ext cx="1" cy="12114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線接點 214"/>
                <p:cNvCxnSpPr/>
                <p:nvPr/>
              </p:nvCxnSpPr>
              <p:spPr>
                <a:xfrm flipV="1">
                  <a:off x="4090324" y="2258425"/>
                  <a:ext cx="272860" cy="10936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8" name="手繪多邊形 207"/>
            <p:cNvSpPr/>
            <p:nvPr/>
          </p:nvSpPr>
          <p:spPr>
            <a:xfrm>
              <a:off x="4352192" y="2196471"/>
              <a:ext cx="2866293" cy="45567"/>
            </a:xfrm>
            <a:custGeom>
              <a:avLst/>
              <a:gdLst>
                <a:gd name="connsiteX0" fmla="*/ 0 w 2866293"/>
                <a:gd name="connsiteY0" fmla="*/ 45567 h 45567"/>
                <a:gd name="connsiteX1" fmla="*/ 483577 w 2866293"/>
                <a:gd name="connsiteY1" fmla="*/ 27983 h 45567"/>
                <a:gd name="connsiteX2" fmla="*/ 571500 w 2866293"/>
                <a:gd name="connsiteY2" fmla="*/ 19191 h 45567"/>
                <a:gd name="connsiteX3" fmla="*/ 1072662 w 2866293"/>
                <a:gd name="connsiteY3" fmla="*/ 27983 h 45567"/>
                <a:gd name="connsiteX4" fmla="*/ 1899139 w 2866293"/>
                <a:gd name="connsiteY4" fmla="*/ 45567 h 45567"/>
                <a:gd name="connsiteX5" fmla="*/ 2382716 w 2866293"/>
                <a:gd name="connsiteY5" fmla="*/ 36775 h 45567"/>
                <a:gd name="connsiteX6" fmla="*/ 2505808 w 2866293"/>
                <a:gd name="connsiteY6" fmla="*/ 27983 h 45567"/>
                <a:gd name="connsiteX7" fmla="*/ 2532185 w 2866293"/>
                <a:gd name="connsiteY7" fmla="*/ 19191 h 45567"/>
                <a:gd name="connsiteX8" fmla="*/ 2602523 w 2866293"/>
                <a:gd name="connsiteY8" fmla="*/ 1606 h 45567"/>
                <a:gd name="connsiteX9" fmla="*/ 2848708 w 2866293"/>
                <a:gd name="connsiteY9" fmla="*/ 19191 h 45567"/>
                <a:gd name="connsiteX10" fmla="*/ 2866293 w 2866293"/>
                <a:gd name="connsiteY10" fmla="*/ 27983 h 4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6293" h="45567">
                  <a:moveTo>
                    <a:pt x="0" y="45567"/>
                  </a:moveTo>
                  <a:lnTo>
                    <a:pt x="483577" y="27983"/>
                  </a:lnTo>
                  <a:cubicBezTo>
                    <a:pt x="512980" y="26253"/>
                    <a:pt x="542192" y="22122"/>
                    <a:pt x="571500" y="19191"/>
                  </a:cubicBezTo>
                  <a:lnTo>
                    <a:pt x="1072662" y="27983"/>
                  </a:lnTo>
                  <a:cubicBezTo>
                    <a:pt x="1807860" y="39381"/>
                    <a:pt x="1483386" y="26670"/>
                    <a:pt x="1899139" y="45567"/>
                  </a:cubicBezTo>
                  <a:lnTo>
                    <a:pt x="2382716" y="36775"/>
                  </a:lnTo>
                  <a:cubicBezTo>
                    <a:pt x="2423834" y="35583"/>
                    <a:pt x="2464955" y="32789"/>
                    <a:pt x="2505808" y="27983"/>
                  </a:cubicBezTo>
                  <a:cubicBezTo>
                    <a:pt x="2515012" y="26900"/>
                    <a:pt x="2523194" y="21439"/>
                    <a:pt x="2532185" y="19191"/>
                  </a:cubicBezTo>
                  <a:lnTo>
                    <a:pt x="2602523" y="1606"/>
                  </a:lnTo>
                  <a:cubicBezTo>
                    <a:pt x="2691067" y="5148"/>
                    <a:pt x="2770528" y="-12081"/>
                    <a:pt x="2848708" y="19191"/>
                  </a:cubicBezTo>
                  <a:cubicBezTo>
                    <a:pt x="2854793" y="21625"/>
                    <a:pt x="2860431" y="25052"/>
                    <a:pt x="2866293" y="27983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七角星形 4"/>
          <p:cNvSpPr/>
          <p:nvPr/>
        </p:nvSpPr>
        <p:spPr>
          <a:xfrm>
            <a:off x="8408425" y="763786"/>
            <a:ext cx="1335256" cy="1335256"/>
          </a:xfrm>
          <a:prstGeom prst="star7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2" name="直線接點 231"/>
          <p:cNvCxnSpPr/>
          <p:nvPr/>
        </p:nvCxnSpPr>
        <p:spPr>
          <a:xfrm flipV="1">
            <a:off x="8052199" y="5719149"/>
            <a:ext cx="387545" cy="113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flipV="1">
            <a:off x="8432736" y="5823002"/>
            <a:ext cx="138700" cy="278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>
            <a:off x="8828887" y="5857323"/>
            <a:ext cx="287428" cy="24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>
            <a:off x="9005248" y="5764785"/>
            <a:ext cx="357749" cy="112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>
            <a:off x="8254821" y="5302961"/>
            <a:ext cx="287428" cy="24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rot="19501381">
            <a:off x="8581639" y="2385607"/>
            <a:ext cx="3810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/>
          <p:cNvSpPr/>
          <p:nvPr/>
        </p:nvSpPr>
        <p:spPr>
          <a:xfrm rot="19501381">
            <a:off x="7982616" y="3357189"/>
            <a:ext cx="3810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0515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3413180" y="1421393"/>
            <a:ext cx="4318580" cy="3938885"/>
            <a:chOff x="1249100" y="484427"/>
            <a:chExt cx="6344558" cy="5786736"/>
          </a:xfrm>
        </p:grpSpPr>
        <p:grpSp>
          <p:nvGrpSpPr>
            <p:cNvPr id="99" name="群組 98"/>
            <p:cNvGrpSpPr/>
            <p:nvPr/>
          </p:nvGrpSpPr>
          <p:grpSpPr>
            <a:xfrm>
              <a:off x="1249100" y="484427"/>
              <a:ext cx="6344558" cy="5786736"/>
              <a:chOff x="1249100" y="484427"/>
              <a:chExt cx="6344558" cy="5786736"/>
            </a:xfrm>
          </p:grpSpPr>
          <p:sp>
            <p:nvSpPr>
              <p:cNvPr id="6" name="剪去同側角落矩形 5"/>
              <p:cNvSpPr/>
              <p:nvPr/>
            </p:nvSpPr>
            <p:spPr>
              <a:xfrm rot="545232">
                <a:off x="5714997" y="879231"/>
                <a:ext cx="720969" cy="2066192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2233247" y="2795954"/>
                <a:ext cx="3534505" cy="16177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2245112" y="4218817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圓角矩形 26"/>
              <p:cNvSpPr/>
              <p:nvPr/>
            </p:nvSpPr>
            <p:spPr>
              <a:xfrm flipH="1">
                <a:off x="2245112" y="5130310"/>
                <a:ext cx="327508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圓角矩形 27"/>
              <p:cNvSpPr/>
              <p:nvPr/>
            </p:nvSpPr>
            <p:spPr>
              <a:xfrm rot="1312007">
                <a:off x="2429750" y="4145573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圓角矩形 28"/>
              <p:cNvSpPr/>
              <p:nvPr/>
            </p:nvSpPr>
            <p:spPr>
              <a:xfrm rot="446507">
                <a:off x="5493121" y="862102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剪去同側角落矩形 29"/>
              <p:cNvSpPr/>
              <p:nvPr/>
            </p:nvSpPr>
            <p:spPr>
              <a:xfrm rot="7992600">
                <a:off x="6521084" y="836743"/>
                <a:ext cx="467841" cy="1580237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圓角矩形 30"/>
              <p:cNvSpPr/>
              <p:nvPr/>
            </p:nvSpPr>
            <p:spPr>
              <a:xfrm rot="17912465">
                <a:off x="6453493" y="883727"/>
                <a:ext cx="457273" cy="18230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5633337" y="484427"/>
                <a:ext cx="277594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5857934" y="488351"/>
                <a:ext cx="249503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312007">
                <a:off x="3144503" y="4027904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243747">
                <a:off x="2861343" y="4828449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圓角矩形 35"/>
              <p:cNvSpPr/>
              <p:nvPr/>
            </p:nvSpPr>
            <p:spPr>
              <a:xfrm rot="243747">
                <a:off x="2934577" y="3821247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圓角矩形 36"/>
              <p:cNvSpPr/>
              <p:nvPr/>
            </p:nvSpPr>
            <p:spPr>
              <a:xfrm rot="865205">
                <a:off x="5328858" y="908293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圓角矩形 37"/>
              <p:cNvSpPr/>
              <p:nvPr/>
            </p:nvSpPr>
            <p:spPr>
              <a:xfrm rot="1312007">
                <a:off x="5386195" y="2687499"/>
                <a:ext cx="643044" cy="170451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圓角矩形 38"/>
              <p:cNvSpPr/>
              <p:nvPr/>
            </p:nvSpPr>
            <p:spPr>
              <a:xfrm rot="1312007">
                <a:off x="5424782" y="4116682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圓角矩形 39"/>
              <p:cNvSpPr/>
              <p:nvPr/>
            </p:nvSpPr>
            <p:spPr>
              <a:xfrm rot="243747">
                <a:off x="5214856" y="3910025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圓角矩形 40"/>
              <p:cNvSpPr/>
              <p:nvPr/>
            </p:nvSpPr>
            <p:spPr>
              <a:xfrm rot="511036">
                <a:off x="5106014" y="4809516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圓角矩形 41"/>
              <p:cNvSpPr/>
              <p:nvPr/>
            </p:nvSpPr>
            <p:spPr>
              <a:xfrm>
                <a:off x="4987274" y="5733143"/>
                <a:ext cx="380788" cy="430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圓角矩形 43"/>
              <p:cNvSpPr/>
              <p:nvPr/>
            </p:nvSpPr>
            <p:spPr>
              <a:xfrm>
                <a:off x="2813406" y="5769823"/>
                <a:ext cx="334359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圓角矩形 44"/>
              <p:cNvSpPr/>
              <p:nvPr/>
            </p:nvSpPr>
            <p:spPr>
              <a:xfrm>
                <a:off x="2227528" y="5936936"/>
                <a:ext cx="369276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" name="直線接點 45"/>
              <p:cNvCxnSpPr/>
              <p:nvPr/>
            </p:nvCxnSpPr>
            <p:spPr>
              <a:xfrm flipH="1">
                <a:off x="1711163" y="2907363"/>
                <a:ext cx="735474" cy="2057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H="1">
                <a:off x="1517807" y="301201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1431841" y="28912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H="1">
                <a:off x="1376116" y="3062635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flipH="1">
                <a:off x="1584241" y="30436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flipH="1">
                <a:off x="1343902" y="2915098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H="1">
                <a:off x="1465149" y="294443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flipH="1">
                <a:off x="1249100" y="2957980"/>
                <a:ext cx="1159321" cy="175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群組 97"/>
            <p:cNvGrpSpPr/>
            <p:nvPr/>
          </p:nvGrpSpPr>
          <p:grpSpPr>
            <a:xfrm>
              <a:off x="3322916" y="649137"/>
              <a:ext cx="3855023" cy="2924747"/>
              <a:chOff x="3363462" y="626307"/>
              <a:chExt cx="3855023" cy="2924747"/>
            </a:xfrm>
          </p:grpSpPr>
          <p:grpSp>
            <p:nvGrpSpPr>
              <p:cNvPr id="96" name="群組 95"/>
              <p:cNvGrpSpPr/>
              <p:nvPr/>
            </p:nvGrpSpPr>
            <p:grpSpPr>
              <a:xfrm>
                <a:off x="3363462" y="626307"/>
                <a:ext cx="1450386" cy="2924747"/>
                <a:chOff x="3363462" y="626307"/>
                <a:chExt cx="1450386" cy="2924747"/>
              </a:xfrm>
            </p:grpSpPr>
            <p:sp>
              <p:nvSpPr>
                <p:cNvPr id="64" name="橢圓 63"/>
                <p:cNvSpPr/>
                <p:nvPr/>
              </p:nvSpPr>
              <p:spPr>
                <a:xfrm>
                  <a:off x="3546349" y="771052"/>
                  <a:ext cx="816835" cy="8168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94" name="群組 93"/>
                <p:cNvGrpSpPr/>
                <p:nvPr/>
              </p:nvGrpSpPr>
              <p:grpSpPr>
                <a:xfrm rot="20281831">
                  <a:off x="3363462" y="626307"/>
                  <a:ext cx="1106535" cy="816835"/>
                  <a:chOff x="3415234" y="607511"/>
                  <a:chExt cx="1106535" cy="816835"/>
                </a:xfrm>
              </p:grpSpPr>
              <p:sp>
                <p:nvSpPr>
                  <p:cNvPr id="79" name="橢圓 78"/>
                  <p:cNvSpPr/>
                  <p:nvPr/>
                </p:nvSpPr>
                <p:spPr>
                  <a:xfrm rot="3448074">
                    <a:off x="3593426" y="607511"/>
                    <a:ext cx="816835" cy="81683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0" name="直線接點 79"/>
                  <p:cNvCxnSpPr/>
                  <p:nvPr/>
                </p:nvCxnSpPr>
                <p:spPr>
                  <a:xfrm>
                    <a:off x="3415234" y="820512"/>
                    <a:ext cx="1106535" cy="4581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群組 94"/>
                <p:cNvGrpSpPr/>
                <p:nvPr/>
              </p:nvGrpSpPr>
              <p:grpSpPr>
                <a:xfrm>
                  <a:off x="3912520" y="1587887"/>
                  <a:ext cx="901328" cy="1963167"/>
                  <a:chOff x="3912520" y="1587887"/>
                  <a:chExt cx="901328" cy="1963167"/>
                </a:xfrm>
              </p:grpSpPr>
              <p:grpSp>
                <p:nvGrpSpPr>
                  <p:cNvPr id="84" name="群組 83"/>
                  <p:cNvGrpSpPr/>
                  <p:nvPr/>
                </p:nvGrpSpPr>
                <p:grpSpPr>
                  <a:xfrm>
                    <a:off x="3912520" y="2764233"/>
                    <a:ext cx="901328" cy="786821"/>
                    <a:chOff x="3757728" y="2171159"/>
                    <a:chExt cx="901328" cy="786821"/>
                  </a:xfrm>
                </p:grpSpPr>
                <p:cxnSp>
                  <p:nvCxnSpPr>
                    <p:cNvPr id="69" name="直線接點 68"/>
                    <p:cNvCxnSpPr/>
                    <p:nvPr/>
                  </p:nvCxnSpPr>
                  <p:spPr>
                    <a:xfrm>
                      <a:off x="3780584" y="2171159"/>
                      <a:ext cx="878472" cy="28090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線接點 72"/>
                    <p:cNvCxnSpPr/>
                    <p:nvPr/>
                  </p:nvCxnSpPr>
                  <p:spPr>
                    <a:xfrm flipV="1">
                      <a:off x="3757728" y="2431625"/>
                      <a:ext cx="878072" cy="526355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6" name="直線接點 75"/>
                  <p:cNvCxnSpPr/>
                  <p:nvPr/>
                </p:nvCxnSpPr>
                <p:spPr>
                  <a:xfrm>
                    <a:off x="3954766" y="1893429"/>
                    <a:ext cx="155739" cy="49881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接點 66"/>
                  <p:cNvCxnSpPr>
                    <a:stCxn id="64" idx="4"/>
                  </p:cNvCxnSpPr>
                  <p:nvPr/>
                </p:nvCxnSpPr>
                <p:spPr>
                  <a:xfrm flipH="1">
                    <a:off x="3954766" y="1587887"/>
                    <a:ext cx="1" cy="1211471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接點 89"/>
                  <p:cNvCxnSpPr/>
                  <p:nvPr/>
                </p:nvCxnSpPr>
                <p:spPr>
                  <a:xfrm flipV="1">
                    <a:off x="4090324" y="2258425"/>
                    <a:ext cx="272860" cy="109369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7" name="手繪多邊形 96"/>
              <p:cNvSpPr/>
              <p:nvPr/>
            </p:nvSpPr>
            <p:spPr>
              <a:xfrm>
                <a:off x="4352192" y="2196471"/>
                <a:ext cx="2866293" cy="45567"/>
              </a:xfrm>
              <a:custGeom>
                <a:avLst/>
                <a:gdLst>
                  <a:gd name="connsiteX0" fmla="*/ 0 w 2866293"/>
                  <a:gd name="connsiteY0" fmla="*/ 45567 h 45567"/>
                  <a:gd name="connsiteX1" fmla="*/ 483577 w 2866293"/>
                  <a:gd name="connsiteY1" fmla="*/ 27983 h 45567"/>
                  <a:gd name="connsiteX2" fmla="*/ 571500 w 2866293"/>
                  <a:gd name="connsiteY2" fmla="*/ 19191 h 45567"/>
                  <a:gd name="connsiteX3" fmla="*/ 1072662 w 2866293"/>
                  <a:gd name="connsiteY3" fmla="*/ 27983 h 45567"/>
                  <a:gd name="connsiteX4" fmla="*/ 1899139 w 2866293"/>
                  <a:gd name="connsiteY4" fmla="*/ 45567 h 45567"/>
                  <a:gd name="connsiteX5" fmla="*/ 2382716 w 2866293"/>
                  <a:gd name="connsiteY5" fmla="*/ 36775 h 45567"/>
                  <a:gd name="connsiteX6" fmla="*/ 2505808 w 2866293"/>
                  <a:gd name="connsiteY6" fmla="*/ 27983 h 45567"/>
                  <a:gd name="connsiteX7" fmla="*/ 2532185 w 2866293"/>
                  <a:gd name="connsiteY7" fmla="*/ 19191 h 45567"/>
                  <a:gd name="connsiteX8" fmla="*/ 2602523 w 2866293"/>
                  <a:gd name="connsiteY8" fmla="*/ 1606 h 45567"/>
                  <a:gd name="connsiteX9" fmla="*/ 2848708 w 2866293"/>
                  <a:gd name="connsiteY9" fmla="*/ 19191 h 45567"/>
                  <a:gd name="connsiteX10" fmla="*/ 2866293 w 2866293"/>
                  <a:gd name="connsiteY10" fmla="*/ 27983 h 4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66293" h="45567">
                    <a:moveTo>
                      <a:pt x="0" y="45567"/>
                    </a:moveTo>
                    <a:lnTo>
                      <a:pt x="483577" y="27983"/>
                    </a:lnTo>
                    <a:cubicBezTo>
                      <a:pt x="512980" y="26253"/>
                      <a:pt x="542192" y="22122"/>
                      <a:pt x="571500" y="19191"/>
                    </a:cubicBezTo>
                    <a:lnTo>
                      <a:pt x="1072662" y="27983"/>
                    </a:lnTo>
                    <a:cubicBezTo>
                      <a:pt x="1807860" y="39381"/>
                      <a:pt x="1483386" y="26670"/>
                      <a:pt x="1899139" y="45567"/>
                    </a:cubicBezTo>
                    <a:lnTo>
                      <a:pt x="2382716" y="36775"/>
                    </a:lnTo>
                    <a:cubicBezTo>
                      <a:pt x="2423834" y="35583"/>
                      <a:pt x="2464955" y="32789"/>
                      <a:pt x="2505808" y="27983"/>
                    </a:cubicBezTo>
                    <a:cubicBezTo>
                      <a:pt x="2515012" y="26900"/>
                      <a:pt x="2523194" y="21439"/>
                      <a:pt x="2532185" y="19191"/>
                    </a:cubicBezTo>
                    <a:lnTo>
                      <a:pt x="2602523" y="1606"/>
                    </a:lnTo>
                    <a:cubicBezTo>
                      <a:pt x="2691067" y="5148"/>
                      <a:pt x="2770528" y="-12081"/>
                      <a:pt x="2848708" y="19191"/>
                    </a:cubicBezTo>
                    <a:cubicBezTo>
                      <a:pt x="2854793" y="21625"/>
                      <a:pt x="2860431" y="25052"/>
                      <a:pt x="2866293" y="2798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714525" y="263080"/>
            <a:ext cx="28457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Equestrian</a:t>
            </a:r>
          </a:p>
          <a:p>
            <a:pPr algn="ctr"/>
            <a:r>
              <a:rPr lang="zh-TW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馬術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568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1371020" y="2346960"/>
            <a:ext cx="2713404" cy="2474838"/>
            <a:chOff x="1249100" y="484427"/>
            <a:chExt cx="6344558" cy="5786736"/>
          </a:xfrm>
        </p:grpSpPr>
        <p:grpSp>
          <p:nvGrpSpPr>
            <p:cNvPr id="99" name="群組 98"/>
            <p:cNvGrpSpPr/>
            <p:nvPr/>
          </p:nvGrpSpPr>
          <p:grpSpPr>
            <a:xfrm>
              <a:off x="1249100" y="484427"/>
              <a:ext cx="6344558" cy="5786736"/>
              <a:chOff x="1249100" y="484427"/>
              <a:chExt cx="6344558" cy="5786736"/>
            </a:xfrm>
          </p:grpSpPr>
          <p:sp>
            <p:nvSpPr>
              <p:cNvPr id="6" name="剪去同側角落矩形 5"/>
              <p:cNvSpPr/>
              <p:nvPr/>
            </p:nvSpPr>
            <p:spPr>
              <a:xfrm rot="545232">
                <a:off x="5714997" y="879231"/>
                <a:ext cx="720969" cy="2066192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2233247" y="2795954"/>
                <a:ext cx="3534505" cy="16177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2245112" y="4218817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圓角矩形 26"/>
              <p:cNvSpPr/>
              <p:nvPr/>
            </p:nvSpPr>
            <p:spPr>
              <a:xfrm flipH="1">
                <a:off x="2245112" y="5130310"/>
                <a:ext cx="327508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圓角矩形 27"/>
              <p:cNvSpPr/>
              <p:nvPr/>
            </p:nvSpPr>
            <p:spPr>
              <a:xfrm rot="1312007">
                <a:off x="2429750" y="4145573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圓角矩形 28"/>
              <p:cNvSpPr/>
              <p:nvPr/>
            </p:nvSpPr>
            <p:spPr>
              <a:xfrm rot="446507">
                <a:off x="5493121" y="862102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剪去同側角落矩形 29"/>
              <p:cNvSpPr/>
              <p:nvPr/>
            </p:nvSpPr>
            <p:spPr>
              <a:xfrm rot="7992600">
                <a:off x="6521084" y="836743"/>
                <a:ext cx="467841" cy="1580237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圓角矩形 30"/>
              <p:cNvSpPr/>
              <p:nvPr/>
            </p:nvSpPr>
            <p:spPr>
              <a:xfrm rot="17912465">
                <a:off x="6453493" y="883727"/>
                <a:ext cx="457273" cy="18230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5633337" y="484427"/>
                <a:ext cx="277594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5857934" y="488351"/>
                <a:ext cx="249503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312007">
                <a:off x="3144503" y="4027904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243747">
                <a:off x="2861343" y="4828449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圓角矩形 35"/>
              <p:cNvSpPr/>
              <p:nvPr/>
            </p:nvSpPr>
            <p:spPr>
              <a:xfrm rot="243747">
                <a:off x="2934577" y="3821247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圓角矩形 36"/>
              <p:cNvSpPr/>
              <p:nvPr/>
            </p:nvSpPr>
            <p:spPr>
              <a:xfrm rot="865205">
                <a:off x="5328858" y="908293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圓角矩形 37"/>
              <p:cNvSpPr/>
              <p:nvPr/>
            </p:nvSpPr>
            <p:spPr>
              <a:xfrm rot="1312007">
                <a:off x="5386195" y="2687499"/>
                <a:ext cx="643044" cy="170451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圓角矩形 38"/>
              <p:cNvSpPr/>
              <p:nvPr/>
            </p:nvSpPr>
            <p:spPr>
              <a:xfrm rot="1312007">
                <a:off x="5424782" y="4116682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圓角矩形 39"/>
              <p:cNvSpPr/>
              <p:nvPr/>
            </p:nvSpPr>
            <p:spPr>
              <a:xfrm rot="243747">
                <a:off x="5214856" y="3910025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圓角矩形 40"/>
              <p:cNvSpPr/>
              <p:nvPr/>
            </p:nvSpPr>
            <p:spPr>
              <a:xfrm rot="511036">
                <a:off x="5106014" y="4809516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圓角矩形 41"/>
              <p:cNvSpPr/>
              <p:nvPr/>
            </p:nvSpPr>
            <p:spPr>
              <a:xfrm>
                <a:off x="4987274" y="5733143"/>
                <a:ext cx="380788" cy="430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圓角矩形 43"/>
              <p:cNvSpPr/>
              <p:nvPr/>
            </p:nvSpPr>
            <p:spPr>
              <a:xfrm>
                <a:off x="2813406" y="5769823"/>
                <a:ext cx="334359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圓角矩形 44"/>
              <p:cNvSpPr/>
              <p:nvPr/>
            </p:nvSpPr>
            <p:spPr>
              <a:xfrm>
                <a:off x="2227528" y="5936936"/>
                <a:ext cx="369276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" name="直線接點 45"/>
              <p:cNvCxnSpPr/>
              <p:nvPr/>
            </p:nvCxnSpPr>
            <p:spPr>
              <a:xfrm flipH="1">
                <a:off x="1711163" y="2907363"/>
                <a:ext cx="735474" cy="2057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H="1">
                <a:off x="1517807" y="301201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1431841" y="28912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H="1">
                <a:off x="1376116" y="3062635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flipH="1">
                <a:off x="1584241" y="30436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flipH="1">
                <a:off x="1343902" y="2915098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H="1">
                <a:off x="1465149" y="294443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flipH="1">
                <a:off x="1249100" y="2957980"/>
                <a:ext cx="1159321" cy="175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群組 97"/>
            <p:cNvGrpSpPr/>
            <p:nvPr/>
          </p:nvGrpSpPr>
          <p:grpSpPr>
            <a:xfrm>
              <a:off x="3322916" y="649137"/>
              <a:ext cx="3855023" cy="2924747"/>
              <a:chOff x="3363462" y="626307"/>
              <a:chExt cx="3855023" cy="2924747"/>
            </a:xfrm>
          </p:grpSpPr>
          <p:grpSp>
            <p:nvGrpSpPr>
              <p:cNvPr id="96" name="群組 95"/>
              <p:cNvGrpSpPr/>
              <p:nvPr/>
            </p:nvGrpSpPr>
            <p:grpSpPr>
              <a:xfrm>
                <a:off x="3363462" y="626307"/>
                <a:ext cx="1450386" cy="2924747"/>
                <a:chOff x="3363462" y="626307"/>
                <a:chExt cx="1450386" cy="2924747"/>
              </a:xfrm>
            </p:grpSpPr>
            <p:sp>
              <p:nvSpPr>
                <p:cNvPr id="64" name="橢圓 63"/>
                <p:cNvSpPr/>
                <p:nvPr/>
              </p:nvSpPr>
              <p:spPr>
                <a:xfrm>
                  <a:off x="3546349" y="771052"/>
                  <a:ext cx="816835" cy="8168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94" name="群組 93"/>
                <p:cNvGrpSpPr/>
                <p:nvPr/>
              </p:nvGrpSpPr>
              <p:grpSpPr>
                <a:xfrm rot="20281831">
                  <a:off x="3363462" y="626307"/>
                  <a:ext cx="1106535" cy="816835"/>
                  <a:chOff x="3415234" y="607511"/>
                  <a:chExt cx="1106535" cy="816835"/>
                </a:xfrm>
              </p:grpSpPr>
              <p:sp>
                <p:nvSpPr>
                  <p:cNvPr id="79" name="橢圓 78"/>
                  <p:cNvSpPr/>
                  <p:nvPr/>
                </p:nvSpPr>
                <p:spPr>
                  <a:xfrm rot="3448074">
                    <a:off x="3593426" y="607511"/>
                    <a:ext cx="816835" cy="81683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0" name="直線接點 79"/>
                  <p:cNvCxnSpPr/>
                  <p:nvPr/>
                </p:nvCxnSpPr>
                <p:spPr>
                  <a:xfrm>
                    <a:off x="3415234" y="820512"/>
                    <a:ext cx="1106535" cy="4581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群組 94"/>
                <p:cNvGrpSpPr/>
                <p:nvPr/>
              </p:nvGrpSpPr>
              <p:grpSpPr>
                <a:xfrm>
                  <a:off x="3912520" y="1587887"/>
                  <a:ext cx="901328" cy="1963167"/>
                  <a:chOff x="3912520" y="1587887"/>
                  <a:chExt cx="901328" cy="1963167"/>
                </a:xfrm>
              </p:grpSpPr>
              <p:grpSp>
                <p:nvGrpSpPr>
                  <p:cNvPr id="84" name="群組 83"/>
                  <p:cNvGrpSpPr/>
                  <p:nvPr/>
                </p:nvGrpSpPr>
                <p:grpSpPr>
                  <a:xfrm>
                    <a:off x="3912520" y="2764233"/>
                    <a:ext cx="901328" cy="786821"/>
                    <a:chOff x="3757728" y="2171159"/>
                    <a:chExt cx="901328" cy="786821"/>
                  </a:xfrm>
                </p:grpSpPr>
                <p:cxnSp>
                  <p:nvCxnSpPr>
                    <p:cNvPr id="69" name="直線接點 68"/>
                    <p:cNvCxnSpPr/>
                    <p:nvPr/>
                  </p:nvCxnSpPr>
                  <p:spPr>
                    <a:xfrm>
                      <a:off x="3780584" y="2171159"/>
                      <a:ext cx="878472" cy="28090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線接點 72"/>
                    <p:cNvCxnSpPr/>
                    <p:nvPr/>
                  </p:nvCxnSpPr>
                  <p:spPr>
                    <a:xfrm flipV="1">
                      <a:off x="3757728" y="2431625"/>
                      <a:ext cx="878072" cy="526355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6" name="直線接點 75"/>
                  <p:cNvCxnSpPr/>
                  <p:nvPr/>
                </p:nvCxnSpPr>
                <p:spPr>
                  <a:xfrm>
                    <a:off x="3954766" y="1893429"/>
                    <a:ext cx="155739" cy="49881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接點 66"/>
                  <p:cNvCxnSpPr>
                    <a:stCxn id="64" idx="4"/>
                  </p:cNvCxnSpPr>
                  <p:nvPr/>
                </p:nvCxnSpPr>
                <p:spPr>
                  <a:xfrm flipH="1">
                    <a:off x="3954766" y="1587887"/>
                    <a:ext cx="1" cy="1211471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接點 89"/>
                  <p:cNvCxnSpPr/>
                  <p:nvPr/>
                </p:nvCxnSpPr>
                <p:spPr>
                  <a:xfrm flipV="1">
                    <a:off x="4090324" y="2258425"/>
                    <a:ext cx="272860" cy="109369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7" name="手繪多邊形 96"/>
              <p:cNvSpPr/>
              <p:nvPr/>
            </p:nvSpPr>
            <p:spPr>
              <a:xfrm>
                <a:off x="4352192" y="2196471"/>
                <a:ext cx="2866293" cy="45567"/>
              </a:xfrm>
              <a:custGeom>
                <a:avLst/>
                <a:gdLst>
                  <a:gd name="connsiteX0" fmla="*/ 0 w 2866293"/>
                  <a:gd name="connsiteY0" fmla="*/ 45567 h 45567"/>
                  <a:gd name="connsiteX1" fmla="*/ 483577 w 2866293"/>
                  <a:gd name="connsiteY1" fmla="*/ 27983 h 45567"/>
                  <a:gd name="connsiteX2" fmla="*/ 571500 w 2866293"/>
                  <a:gd name="connsiteY2" fmla="*/ 19191 h 45567"/>
                  <a:gd name="connsiteX3" fmla="*/ 1072662 w 2866293"/>
                  <a:gd name="connsiteY3" fmla="*/ 27983 h 45567"/>
                  <a:gd name="connsiteX4" fmla="*/ 1899139 w 2866293"/>
                  <a:gd name="connsiteY4" fmla="*/ 45567 h 45567"/>
                  <a:gd name="connsiteX5" fmla="*/ 2382716 w 2866293"/>
                  <a:gd name="connsiteY5" fmla="*/ 36775 h 45567"/>
                  <a:gd name="connsiteX6" fmla="*/ 2505808 w 2866293"/>
                  <a:gd name="connsiteY6" fmla="*/ 27983 h 45567"/>
                  <a:gd name="connsiteX7" fmla="*/ 2532185 w 2866293"/>
                  <a:gd name="connsiteY7" fmla="*/ 19191 h 45567"/>
                  <a:gd name="connsiteX8" fmla="*/ 2602523 w 2866293"/>
                  <a:gd name="connsiteY8" fmla="*/ 1606 h 45567"/>
                  <a:gd name="connsiteX9" fmla="*/ 2848708 w 2866293"/>
                  <a:gd name="connsiteY9" fmla="*/ 19191 h 45567"/>
                  <a:gd name="connsiteX10" fmla="*/ 2866293 w 2866293"/>
                  <a:gd name="connsiteY10" fmla="*/ 27983 h 4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66293" h="45567">
                    <a:moveTo>
                      <a:pt x="0" y="45567"/>
                    </a:moveTo>
                    <a:lnTo>
                      <a:pt x="483577" y="27983"/>
                    </a:lnTo>
                    <a:cubicBezTo>
                      <a:pt x="512980" y="26253"/>
                      <a:pt x="542192" y="22122"/>
                      <a:pt x="571500" y="19191"/>
                    </a:cubicBezTo>
                    <a:lnTo>
                      <a:pt x="1072662" y="27983"/>
                    </a:lnTo>
                    <a:cubicBezTo>
                      <a:pt x="1807860" y="39381"/>
                      <a:pt x="1483386" y="26670"/>
                      <a:pt x="1899139" y="45567"/>
                    </a:cubicBezTo>
                    <a:lnTo>
                      <a:pt x="2382716" y="36775"/>
                    </a:lnTo>
                    <a:cubicBezTo>
                      <a:pt x="2423834" y="35583"/>
                      <a:pt x="2464955" y="32789"/>
                      <a:pt x="2505808" y="27983"/>
                    </a:cubicBezTo>
                    <a:cubicBezTo>
                      <a:pt x="2515012" y="26900"/>
                      <a:pt x="2523194" y="21439"/>
                      <a:pt x="2532185" y="19191"/>
                    </a:cubicBezTo>
                    <a:lnTo>
                      <a:pt x="2602523" y="1606"/>
                    </a:lnTo>
                    <a:cubicBezTo>
                      <a:pt x="2691067" y="5148"/>
                      <a:pt x="2770528" y="-12081"/>
                      <a:pt x="2848708" y="19191"/>
                    </a:cubicBezTo>
                    <a:cubicBezTo>
                      <a:pt x="2854793" y="21625"/>
                      <a:pt x="2860431" y="25052"/>
                      <a:pt x="2866293" y="2798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1" name="群組 10"/>
          <p:cNvGrpSpPr/>
          <p:nvPr/>
        </p:nvGrpSpPr>
        <p:grpSpPr>
          <a:xfrm>
            <a:off x="7741920" y="2094702"/>
            <a:ext cx="1513840" cy="3330738"/>
            <a:chOff x="7741920" y="2094702"/>
            <a:chExt cx="1513840" cy="3330738"/>
          </a:xfrm>
        </p:grpSpPr>
        <p:grpSp>
          <p:nvGrpSpPr>
            <p:cNvPr id="5" name="群組 4"/>
            <p:cNvGrpSpPr/>
            <p:nvPr/>
          </p:nvGrpSpPr>
          <p:grpSpPr>
            <a:xfrm>
              <a:off x="7741921" y="2094702"/>
              <a:ext cx="1513839" cy="3330738"/>
              <a:chOff x="7104973" y="2635408"/>
              <a:chExt cx="2844800" cy="2558067"/>
            </a:xfrm>
          </p:grpSpPr>
          <p:sp>
            <p:nvSpPr>
              <p:cNvPr id="4" name="流程圖: 資料 3"/>
              <p:cNvSpPr/>
              <p:nvPr/>
            </p:nvSpPr>
            <p:spPr>
              <a:xfrm rot="5400000">
                <a:off x="6754680" y="2985701"/>
                <a:ext cx="2122985" cy="1422400"/>
              </a:xfrm>
              <a:prstGeom prst="flowChartInputOutpu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流程圖: 資料 49"/>
              <p:cNvSpPr/>
              <p:nvPr/>
            </p:nvSpPr>
            <p:spPr>
              <a:xfrm rot="5400000">
                <a:off x="8177080" y="3420783"/>
                <a:ext cx="2122985" cy="1422400"/>
              </a:xfrm>
              <a:prstGeom prst="flowChartInputOutpu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9" name="直線接點 8"/>
            <p:cNvCxnSpPr/>
            <p:nvPr/>
          </p:nvCxnSpPr>
          <p:spPr>
            <a:xfrm>
              <a:off x="7752080" y="2655925"/>
              <a:ext cx="1503680" cy="11401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7752080" y="3254864"/>
              <a:ext cx="1503680" cy="11401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7741920" y="3780219"/>
              <a:ext cx="1503680" cy="11401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流程圖: 資料 64"/>
          <p:cNvSpPr/>
          <p:nvPr/>
        </p:nvSpPr>
        <p:spPr>
          <a:xfrm rot="5400000">
            <a:off x="5837575" y="2420642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流程圖: 資料 67"/>
          <p:cNvSpPr/>
          <p:nvPr/>
        </p:nvSpPr>
        <p:spPr>
          <a:xfrm rot="5400000">
            <a:off x="5015647" y="1818744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流程圖: 資料 69"/>
          <p:cNvSpPr/>
          <p:nvPr/>
        </p:nvSpPr>
        <p:spPr>
          <a:xfrm rot="5400000">
            <a:off x="4193719" y="1218658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流程圖: 資料 70"/>
          <p:cNvSpPr/>
          <p:nvPr/>
        </p:nvSpPr>
        <p:spPr>
          <a:xfrm rot="5400000">
            <a:off x="3371791" y="614609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資料 71"/>
          <p:cNvSpPr/>
          <p:nvPr/>
        </p:nvSpPr>
        <p:spPr>
          <a:xfrm rot="5400000">
            <a:off x="2545228" y="3104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流程圖: 資料 73"/>
          <p:cNvSpPr/>
          <p:nvPr/>
        </p:nvSpPr>
        <p:spPr>
          <a:xfrm rot="5400000">
            <a:off x="8212366" y="4155843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流程圖: 資料 74"/>
          <p:cNvSpPr/>
          <p:nvPr/>
        </p:nvSpPr>
        <p:spPr>
          <a:xfrm rot="5400000">
            <a:off x="9007622" y="4739457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流程圖: 資料 76"/>
          <p:cNvSpPr/>
          <p:nvPr/>
        </p:nvSpPr>
        <p:spPr>
          <a:xfrm rot="5400000">
            <a:off x="9829550" y="5323178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344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3838513" y="2252840"/>
            <a:ext cx="2713404" cy="2474838"/>
            <a:chOff x="1249100" y="484427"/>
            <a:chExt cx="6344558" cy="5786736"/>
          </a:xfrm>
        </p:grpSpPr>
        <p:grpSp>
          <p:nvGrpSpPr>
            <p:cNvPr id="99" name="群組 98"/>
            <p:cNvGrpSpPr/>
            <p:nvPr/>
          </p:nvGrpSpPr>
          <p:grpSpPr>
            <a:xfrm>
              <a:off x="1249100" y="484427"/>
              <a:ext cx="6344558" cy="5786736"/>
              <a:chOff x="1249100" y="484427"/>
              <a:chExt cx="6344558" cy="5786736"/>
            </a:xfrm>
          </p:grpSpPr>
          <p:sp>
            <p:nvSpPr>
              <p:cNvPr id="6" name="剪去同側角落矩形 5"/>
              <p:cNvSpPr/>
              <p:nvPr/>
            </p:nvSpPr>
            <p:spPr>
              <a:xfrm rot="545232">
                <a:off x="5714997" y="879231"/>
                <a:ext cx="720969" cy="2066192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2233247" y="2795954"/>
                <a:ext cx="3534505" cy="16177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2245112" y="4218817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圓角矩形 26"/>
              <p:cNvSpPr/>
              <p:nvPr/>
            </p:nvSpPr>
            <p:spPr>
              <a:xfrm flipH="1">
                <a:off x="2245112" y="5130310"/>
                <a:ext cx="327508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圓角矩形 27"/>
              <p:cNvSpPr/>
              <p:nvPr/>
            </p:nvSpPr>
            <p:spPr>
              <a:xfrm rot="1312007">
                <a:off x="2429750" y="4145573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圓角矩形 28"/>
              <p:cNvSpPr/>
              <p:nvPr/>
            </p:nvSpPr>
            <p:spPr>
              <a:xfrm rot="446507">
                <a:off x="5493121" y="862102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剪去同側角落矩形 29"/>
              <p:cNvSpPr/>
              <p:nvPr/>
            </p:nvSpPr>
            <p:spPr>
              <a:xfrm rot="7992600">
                <a:off x="6521084" y="836743"/>
                <a:ext cx="467841" cy="1580237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圓角矩形 30"/>
              <p:cNvSpPr/>
              <p:nvPr/>
            </p:nvSpPr>
            <p:spPr>
              <a:xfrm rot="17912465">
                <a:off x="6453493" y="883727"/>
                <a:ext cx="457273" cy="18230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5633337" y="484427"/>
                <a:ext cx="277594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5857934" y="488351"/>
                <a:ext cx="249503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312007">
                <a:off x="3144503" y="4027904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243747">
                <a:off x="2861343" y="4828449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圓角矩形 35"/>
              <p:cNvSpPr/>
              <p:nvPr/>
            </p:nvSpPr>
            <p:spPr>
              <a:xfrm rot="243747">
                <a:off x="2934577" y="3821247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圓角矩形 36"/>
              <p:cNvSpPr/>
              <p:nvPr/>
            </p:nvSpPr>
            <p:spPr>
              <a:xfrm rot="865205">
                <a:off x="5328858" y="908293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圓角矩形 37"/>
              <p:cNvSpPr/>
              <p:nvPr/>
            </p:nvSpPr>
            <p:spPr>
              <a:xfrm rot="1312007">
                <a:off x="5386195" y="2687499"/>
                <a:ext cx="643044" cy="170451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圓角矩形 38"/>
              <p:cNvSpPr/>
              <p:nvPr/>
            </p:nvSpPr>
            <p:spPr>
              <a:xfrm rot="1312007">
                <a:off x="5424782" y="4116682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圓角矩形 39"/>
              <p:cNvSpPr/>
              <p:nvPr/>
            </p:nvSpPr>
            <p:spPr>
              <a:xfrm rot="243747">
                <a:off x="5214856" y="3910025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圓角矩形 40"/>
              <p:cNvSpPr/>
              <p:nvPr/>
            </p:nvSpPr>
            <p:spPr>
              <a:xfrm rot="511036">
                <a:off x="5106014" y="4809516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圓角矩形 41"/>
              <p:cNvSpPr/>
              <p:nvPr/>
            </p:nvSpPr>
            <p:spPr>
              <a:xfrm>
                <a:off x="4987274" y="5733143"/>
                <a:ext cx="380788" cy="430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圓角矩形 43"/>
              <p:cNvSpPr/>
              <p:nvPr/>
            </p:nvSpPr>
            <p:spPr>
              <a:xfrm>
                <a:off x="2813406" y="5769823"/>
                <a:ext cx="334359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圓角矩形 44"/>
              <p:cNvSpPr/>
              <p:nvPr/>
            </p:nvSpPr>
            <p:spPr>
              <a:xfrm>
                <a:off x="2227528" y="5936936"/>
                <a:ext cx="369276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" name="直線接點 45"/>
              <p:cNvCxnSpPr/>
              <p:nvPr/>
            </p:nvCxnSpPr>
            <p:spPr>
              <a:xfrm flipH="1">
                <a:off x="1711163" y="2907363"/>
                <a:ext cx="735474" cy="2057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H="1">
                <a:off x="1517807" y="301201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1431841" y="28912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H="1">
                <a:off x="1376116" y="3062635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flipH="1">
                <a:off x="1584241" y="30436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flipH="1">
                <a:off x="1343902" y="2915098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H="1">
                <a:off x="1465149" y="294443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flipH="1">
                <a:off x="1249100" y="2957980"/>
                <a:ext cx="1159321" cy="175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群組 97"/>
            <p:cNvGrpSpPr/>
            <p:nvPr/>
          </p:nvGrpSpPr>
          <p:grpSpPr>
            <a:xfrm>
              <a:off x="3322916" y="649137"/>
              <a:ext cx="3855023" cy="2924747"/>
              <a:chOff x="3363462" y="626307"/>
              <a:chExt cx="3855023" cy="2924747"/>
            </a:xfrm>
          </p:grpSpPr>
          <p:grpSp>
            <p:nvGrpSpPr>
              <p:cNvPr id="96" name="群組 95"/>
              <p:cNvGrpSpPr/>
              <p:nvPr/>
            </p:nvGrpSpPr>
            <p:grpSpPr>
              <a:xfrm>
                <a:off x="3363462" y="626307"/>
                <a:ext cx="1450386" cy="2924747"/>
                <a:chOff x="3363462" y="626307"/>
                <a:chExt cx="1450386" cy="2924747"/>
              </a:xfrm>
            </p:grpSpPr>
            <p:sp>
              <p:nvSpPr>
                <p:cNvPr id="64" name="橢圓 63"/>
                <p:cNvSpPr/>
                <p:nvPr/>
              </p:nvSpPr>
              <p:spPr>
                <a:xfrm>
                  <a:off x="3546349" y="771052"/>
                  <a:ext cx="816835" cy="8168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94" name="群組 93"/>
                <p:cNvGrpSpPr/>
                <p:nvPr/>
              </p:nvGrpSpPr>
              <p:grpSpPr>
                <a:xfrm rot="20281831">
                  <a:off x="3363462" y="626307"/>
                  <a:ext cx="1106535" cy="816835"/>
                  <a:chOff x="3415234" y="607511"/>
                  <a:chExt cx="1106535" cy="816835"/>
                </a:xfrm>
              </p:grpSpPr>
              <p:sp>
                <p:nvSpPr>
                  <p:cNvPr id="79" name="橢圓 78"/>
                  <p:cNvSpPr/>
                  <p:nvPr/>
                </p:nvSpPr>
                <p:spPr>
                  <a:xfrm rot="3448074">
                    <a:off x="3593426" y="607511"/>
                    <a:ext cx="816835" cy="81683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0" name="直線接點 79"/>
                  <p:cNvCxnSpPr/>
                  <p:nvPr/>
                </p:nvCxnSpPr>
                <p:spPr>
                  <a:xfrm>
                    <a:off x="3415234" y="820512"/>
                    <a:ext cx="1106535" cy="4581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群組 94"/>
                <p:cNvGrpSpPr/>
                <p:nvPr/>
              </p:nvGrpSpPr>
              <p:grpSpPr>
                <a:xfrm>
                  <a:off x="3912520" y="1587887"/>
                  <a:ext cx="901328" cy="1963167"/>
                  <a:chOff x="3912520" y="1587887"/>
                  <a:chExt cx="901328" cy="1963167"/>
                </a:xfrm>
              </p:grpSpPr>
              <p:grpSp>
                <p:nvGrpSpPr>
                  <p:cNvPr id="84" name="群組 83"/>
                  <p:cNvGrpSpPr/>
                  <p:nvPr/>
                </p:nvGrpSpPr>
                <p:grpSpPr>
                  <a:xfrm>
                    <a:off x="3912520" y="2764233"/>
                    <a:ext cx="901328" cy="786821"/>
                    <a:chOff x="3757728" y="2171159"/>
                    <a:chExt cx="901328" cy="786821"/>
                  </a:xfrm>
                </p:grpSpPr>
                <p:cxnSp>
                  <p:nvCxnSpPr>
                    <p:cNvPr id="69" name="直線接點 68"/>
                    <p:cNvCxnSpPr/>
                    <p:nvPr/>
                  </p:nvCxnSpPr>
                  <p:spPr>
                    <a:xfrm>
                      <a:off x="3780584" y="2171159"/>
                      <a:ext cx="878472" cy="28090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線接點 72"/>
                    <p:cNvCxnSpPr/>
                    <p:nvPr/>
                  </p:nvCxnSpPr>
                  <p:spPr>
                    <a:xfrm flipV="1">
                      <a:off x="3757728" y="2431625"/>
                      <a:ext cx="878072" cy="526355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6" name="直線接點 75"/>
                  <p:cNvCxnSpPr/>
                  <p:nvPr/>
                </p:nvCxnSpPr>
                <p:spPr>
                  <a:xfrm>
                    <a:off x="3954766" y="1893429"/>
                    <a:ext cx="155739" cy="49881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接點 66"/>
                  <p:cNvCxnSpPr>
                    <a:stCxn id="64" idx="4"/>
                  </p:cNvCxnSpPr>
                  <p:nvPr/>
                </p:nvCxnSpPr>
                <p:spPr>
                  <a:xfrm flipH="1">
                    <a:off x="3954766" y="1587887"/>
                    <a:ext cx="1" cy="1211471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接點 89"/>
                  <p:cNvCxnSpPr/>
                  <p:nvPr/>
                </p:nvCxnSpPr>
                <p:spPr>
                  <a:xfrm flipV="1">
                    <a:off x="4090324" y="2258425"/>
                    <a:ext cx="272860" cy="109369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7" name="手繪多邊形 96"/>
              <p:cNvSpPr/>
              <p:nvPr/>
            </p:nvSpPr>
            <p:spPr>
              <a:xfrm>
                <a:off x="4352192" y="2196471"/>
                <a:ext cx="2866293" cy="45567"/>
              </a:xfrm>
              <a:custGeom>
                <a:avLst/>
                <a:gdLst>
                  <a:gd name="connsiteX0" fmla="*/ 0 w 2866293"/>
                  <a:gd name="connsiteY0" fmla="*/ 45567 h 45567"/>
                  <a:gd name="connsiteX1" fmla="*/ 483577 w 2866293"/>
                  <a:gd name="connsiteY1" fmla="*/ 27983 h 45567"/>
                  <a:gd name="connsiteX2" fmla="*/ 571500 w 2866293"/>
                  <a:gd name="connsiteY2" fmla="*/ 19191 h 45567"/>
                  <a:gd name="connsiteX3" fmla="*/ 1072662 w 2866293"/>
                  <a:gd name="connsiteY3" fmla="*/ 27983 h 45567"/>
                  <a:gd name="connsiteX4" fmla="*/ 1899139 w 2866293"/>
                  <a:gd name="connsiteY4" fmla="*/ 45567 h 45567"/>
                  <a:gd name="connsiteX5" fmla="*/ 2382716 w 2866293"/>
                  <a:gd name="connsiteY5" fmla="*/ 36775 h 45567"/>
                  <a:gd name="connsiteX6" fmla="*/ 2505808 w 2866293"/>
                  <a:gd name="connsiteY6" fmla="*/ 27983 h 45567"/>
                  <a:gd name="connsiteX7" fmla="*/ 2532185 w 2866293"/>
                  <a:gd name="connsiteY7" fmla="*/ 19191 h 45567"/>
                  <a:gd name="connsiteX8" fmla="*/ 2602523 w 2866293"/>
                  <a:gd name="connsiteY8" fmla="*/ 1606 h 45567"/>
                  <a:gd name="connsiteX9" fmla="*/ 2848708 w 2866293"/>
                  <a:gd name="connsiteY9" fmla="*/ 19191 h 45567"/>
                  <a:gd name="connsiteX10" fmla="*/ 2866293 w 2866293"/>
                  <a:gd name="connsiteY10" fmla="*/ 27983 h 4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66293" h="45567">
                    <a:moveTo>
                      <a:pt x="0" y="45567"/>
                    </a:moveTo>
                    <a:lnTo>
                      <a:pt x="483577" y="27983"/>
                    </a:lnTo>
                    <a:cubicBezTo>
                      <a:pt x="512980" y="26253"/>
                      <a:pt x="542192" y="22122"/>
                      <a:pt x="571500" y="19191"/>
                    </a:cubicBezTo>
                    <a:lnTo>
                      <a:pt x="1072662" y="27983"/>
                    </a:lnTo>
                    <a:cubicBezTo>
                      <a:pt x="1807860" y="39381"/>
                      <a:pt x="1483386" y="26670"/>
                      <a:pt x="1899139" y="45567"/>
                    </a:cubicBezTo>
                    <a:lnTo>
                      <a:pt x="2382716" y="36775"/>
                    </a:lnTo>
                    <a:cubicBezTo>
                      <a:pt x="2423834" y="35583"/>
                      <a:pt x="2464955" y="32789"/>
                      <a:pt x="2505808" y="27983"/>
                    </a:cubicBezTo>
                    <a:cubicBezTo>
                      <a:pt x="2515012" y="26900"/>
                      <a:pt x="2523194" y="21439"/>
                      <a:pt x="2532185" y="19191"/>
                    </a:cubicBezTo>
                    <a:lnTo>
                      <a:pt x="2602523" y="1606"/>
                    </a:lnTo>
                    <a:cubicBezTo>
                      <a:pt x="2691067" y="5148"/>
                      <a:pt x="2770528" y="-12081"/>
                      <a:pt x="2848708" y="19191"/>
                    </a:cubicBezTo>
                    <a:cubicBezTo>
                      <a:pt x="2854793" y="21625"/>
                      <a:pt x="2860431" y="25052"/>
                      <a:pt x="2866293" y="2798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7" name="流程圖: 資料 76"/>
          <p:cNvSpPr/>
          <p:nvPr/>
        </p:nvSpPr>
        <p:spPr>
          <a:xfrm rot="5400000">
            <a:off x="4390068" y="5912251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流程圖: 資料 77"/>
          <p:cNvSpPr/>
          <p:nvPr/>
        </p:nvSpPr>
        <p:spPr>
          <a:xfrm rot="5400000">
            <a:off x="3568140" y="5312165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流程圖: 資料 80"/>
          <p:cNvSpPr/>
          <p:nvPr/>
        </p:nvSpPr>
        <p:spPr>
          <a:xfrm rot="5400000">
            <a:off x="2746212" y="4708116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流程圖: 資料 81"/>
          <p:cNvSpPr/>
          <p:nvPr/>
        </p:nvSpPr>
        <p:spPr>
          <a:xfrm rot="5400000">
            <a:off x="1919649" y="4096611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流程圖: 資料 70"/>
          <p:cNvSpPr/>
          <p:nvPr/>
        </p:nvSpPr>
        <p:spPr>
          <a:xfrm rot="5400000">
            <a:off x="-116215" y="2676749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資料 71"/>
          <p:cNvSpPr/>
          <p:nvPr/>
        </p:nvSpPr>
        <p:spPr>
          <a:xfrm rot="5400000">
            <a:off x="-938143" y="2076663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流程圖: 資料 73"/>
          <p:cNvSpPr/>
          <p:nvPr/>
        </p:nvSpPr>
        <p:spPr>
          <a:xfrm rot="5400000">
            <a:off x="-1760071" y="1472614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流程圖: 資料 74"/>
          <p:cNvSpPr/>
          <p:nvPr/>
        </p:nvSpPr>
        <p:spPr>
          <a:xfrm rot="5400000">
            <a:off x="-2586634" y="861109"/>
            <a:ext cx="2934536" cy="80355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122135" y="1877181"/>
            <a:ext cx="2455265" cy="4035859"/>
            <a:chOff x="5906415" y="1697991"/>
            <a:chExt cx="2455265" cy="4035859"/>
          </a:xfrm>
        </p:grpSpPr>
        <p:sp>
          <p:nvSpPr>
            <p:cNvPr id="4" name="流程圖: 資料 3"/>
            <p:cNvSpPr/>
            <p:nvPr/>
          </p:nvSpPr>
          <p:spPr>
            <a:xfrm rot="16200000" flipH="1" flipV="1">
              <a:off x="4873519" y="2730887"/>
              <a:ext cx="2679458" cy="613666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流程圖: 資料 49"/>
            <p:cNvSpPr/>
            <p:nvPr/>
          </p:nvSpPr>
          <p:spPr>
            <a:xfrm rot="5400000" flipH="1" flipV="1">
              <a:off x="6749392" y="4121562"/>
              <a:ext cx="2618433" cy="60614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5916575" y="2234109"/>
              <a:ext cx="606145" cy="5027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5906415" y="2762429"/>
              <a:ext cx="606145" cy="5027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5906415" y="3311069"/>
              <a:ext cx="606145" cy="5027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7755535" y="3633619"/>
              <a:ext cx="606145" cy="5027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7745375" y="4161939"/>
              <a:ext cx="606145" cy="5027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7745375" y="4710579"/>
              <a:ext cx="606145" cy="5027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993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841313" y="3180080"/>
            <a:ext cx="1785896" cy="1628878"/>
            <a:chOff x="1249100" y="484427"/>
            <a:chExt cx="6344558" cy="5786736"/>
          </a:xfrm>
        </p:grpSpPr>
        <p:grpSp>
          <p:nvGrpSpPr>
            <p:cNvPr id="99" name="群組 98"/>
            <p:cNvGrpSpPr/>
            <p:nvPr/>
          </p:nvGrpSpPr>
          <p:grpSpPr>
            <a:xfrm>
              <a:off x="1249100" y="484427"/>
              <a:ext cx="6344558" cy="5786736"/>
              <a:chOff x="1249100" y="484427"/>
              <a:chExt cx="6344558" cy="5786736"/>
            </a:xfrm>
          </p:grpSpPr>
          <p:sp>
            <p:nvSpPr>
              <p:cNvPr id="6" name="剪去同側角落矩形 5"/>
              <p:cNvSpPr/>
              <p:nvPr/>
            </p:nvSpPr>
            <p:spPr>
              <a:xfrm rot="545232">
                <a:off x="5714997" y="879231"/>
                <a:ext cx="720969" cy="2066192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2233247" y="2795954"/>
                <a:ext cx="3534505" cy="16177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2245112" y="4218817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圓角矩形 26"/>
              <p:cNvSpPr/>
              <p:nvPr/>
            </p:nvSpPr>
            <p:spPr>
              <a:xfrm flipH="1">
                <a:off x="2245112" y="5130310"/>
                <a:ext cx="327508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圓角矩形 27"/>
              <p:cNvSpPr/>
              <p:nvPr/>
            </p:nvSpPr>
            <p:spPr>
              <a:xfrm rot="1312007">
                <a:off x="2429750" y="4145573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圓角矩形 28"/>
              <p:cNvSpPr/>
              <p:nvPr/>
            </p:nvSpPr>
            <p:spPr>
              <a:xfrm rot="446507">
                <a:off x="5493121" y="862102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剪去同側角落矩形 29"/>
              <p:cNvSpPr/>
              <p:nvPr/>
            </p:nvSpPr>
            <p:spPr>
              <a:xfrm rot="7992600">
                <a:off x="6521084" y="836743"/>
                <a:ext cx="467841" cy="1580237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圓角矩形 30"/>
              <p:cNvSpPr/>
              <p:nvPr/>
            </p:nvSpPr>
            <p:spPr>
              <a:xfrm rot="17912465">
                <a:off x="6453493" y="883727"/>
                <a:ext cx="457273" cy="18230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5633337" y="484427"/>
                <a:ext cx="277594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5857934" y="488351"/>
                <a:ext cx="249503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312007">
                <a:off x="3144503" y="4027904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243747">
                <a:off x="2861343" y="4828449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圓角矩形 35"/>
              <p:cNvSpPr/>
              <p:nvPr/>
            </p:nvSpPr>
            <p:spPr>
              <a:xfrm rot="243747">
                <a:off x="2934577" y="3821247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圓角矩形 36"/>
              <p:cNvSpPr/>
              <p:nvPr/>
            </p:nvSpPr>
            <p:spPr>
              <a:xfrm rot="865205">
                <a:off x="5328858" y="908293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圓角矩形 37"/>
              <p:cNvSpPr/>
              <p:nvPr/>
            </p:nvSpPr>
            <p:spPr>
              <a:xfrm rot="1312007">
                <a:off x="5386195" y="2687499"/>
                <a:ext cx="643044" cy="170451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圓角矩形 38"/>
              <p:cNvSpPr/>
              <p:nvPr/>
            </p:nvSpPr>
            <p:spPr>
              <a:xfrm rot="1312007">
                <a:off x="5424782" y="4116682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圓角矩形 39"/>
              <p:cNvSpPr/>
              <p:nvPr/>
            </p:nvSpPr>
            <p:spPr>
              <a:xfrm rot="243747">
                <a:off x="5214856" y="3910025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圓角矩形 40"/>
              <p:cNvSpPr/>
              <p:nvPr/>
            </p:nvSpPr>
            <p:spPr>
              <a:xfrm rot="511036">
                <a:off x="5106014" y="4809516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圓角矩形 41"/>
              <p:cNvSpPr/>
              <p:nvPr/>
            </p:nvSpPr>
            <p:spPr>
              <a:xfrm>
                <a:off x="4987274" y="5733143"/>
                <a:ext cx="380788" cy="430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圓角矩形 43"/>
              <p:cNvSpPr/>
              <p:nvPr/>
            </p:nvSpPr>
            <p:spPr>
              <a:xfrm>
                <a:off x="2813406" y="5769823"/>
                <a:ext cx="334359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圓角矩形 44"/>
              <p:cNvSpPr/>
              <p:nvPr/>
            </p:nvSpPr>
            <p:spPr>
              <a:xfrm>
                <a:off x="2227528" y="5936936"/>
                <a:ext cx="369276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" name="直線接點 45"/>
              <p:cNvCxnSpPr/>
              <p:nvPr/>
            </p:nvCxnSpPr>
            <p:spPr>
              <a:xfrm flipH="1">
                <a:off x="1711163" y="2907363"/>
                <a:ext cx="735474" cy="2057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H="1">
                <a:off x="1517807" y="301201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1431841" y="28912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H="1">
                <a:off x="1376116" y="3062635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flipH="1">
                <a:off x="1584241" y="30436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flipH="1">
                <a:off x="1343902" y="2915098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H="1">
                <a:off x="1465149" y="294443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flipH="1">
                <a:off x="1249100" y="2957980"/>
                <a:ext cx="1159321" cy="175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群組 97"/>
            <p:cNvGrpSpPr/>
            <p:nvPr/>
          </p:nvGrpSpPr>
          <p:grpSpPr>
            <a:xfrm>
              <a:off x="3322916" y="649137"/>
              <a:ext cx="3855023" cy="2924747"/>
              <a:chOff x="3363462" y="626307"/>
              <a:chExt cx="3855023" cy="2924747"/>
            </a:xfrm>
          </p:grpSpPr>
          <p:grpSp>
            <p:nvGrpSpPr>
              <p:cNvPr id="96" name="群組 95"/>
              <p:cNvGrpSpPr/>
              <p:nvPr/>
            </p:nvGrpSpPr>
            <p:grpSpPr>
              <a:xfrm>
                <a:off x="3363462" y="626307"/>
                <a:ext cx="1450386" cy="2924747"/>
                <a:chOff x="3363462" y="626307"/>
                <a:chExt cx="1450386" cy="2924747"/>
              </a:xfrm>
            </p:grpSpPr>
            <p:sp>
              <p:nvSpPr>
                <p:cNvPr id="64" name="橢圓 63"/>
                <p:cNvSpPr/>
                <p:nvPr/>
              </p:nvSpPr>
              <p:spPr>
                <a:xfrm>
                  <a:off x="3546349" y="771052"/>
                  <a:ext cx="816835" cy="8168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94" name="群組 93"/>
                <p:cNvGrpSpPr/>
                <p:nvPr/>
              </p:nvGrpSpPr>
              <p:grpSpPr>
                <a:xfrm rot="20281831">
                  <a:off x="3363462" y="626307"/>
                  <a:ext cx="1106535" cy="816835"/>
                  <a:chOff x="3415234" y="607511"/>
                  <a:chExt cx="1106535" cy="816835"/>
                </a:xfrm>
              </p:grpSpPr>
              <p:sp>
                <p:nvSpPr>
                  <p:cNvPr id="79" name="橢圓 78"/>
                  <p:cNvSpPr/>
                  <p:nvPr/>
                </p:nvSpPr>
                <p:spPr>
                  <a:xfrm rot="3448074">
                    <a:off x="3593426" y="607511"/>
                    <a:ext cx="816835" cy="81683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0" name="直線接點 79"/>
                  <p:cNvCxnSpPr/>
                  <p:nvPr/>
                </p:nvCxnSpPr>
                <p:spPr>
                  <a:xfrm>
                    <a:off x="3415234" y="820512"/>
                    <a:ext cx="1106535" cy="4581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群組 94"/>
                <p:cNvGrpSpPr/>
                <p:nvPr/>
              </p:nvGrpSpPr>
              <p:grpSpPr>
                <a:xfrm>
                  <a:off x="3912520" y="1587887"/>
                  <a:ext cx="901328" cy="1963167"/>
                  <a:chOff x="3912520" y="1587887"/>
                  <a:chExt cx="901328" cy="1963167"/>
                </a:xfrm>
              </p:grpSpPr>
              <p:grpSp>
                <p:nvGrpSpPr>
                  <p:cNvPr id="84" name="群組 83"/>
                  <p:cNvGrpSpPr/>
                  <p:nvPr/>
                </p:nvGrpSpPr>
                <p:grpSpPr>
                  <a:xfrm>
                    <a:off x="3912520" y="2764233"/>
                    <a:ext cx="901328" cy="786821"/>
                    <a:chOff x="3757728" y="2171159"/>
                    <a:chExt cx="901328" cy="786821"/>
                  </a:xfrm>
                </p:grpSpPr>
                <p:cxnSp>
                  <p:nvCxnSpPr>
                    <p:cNvPr id="69" name="直線接點 68"/>
                    <p:cNvCxnSpPr/>
                    <p:nvPr/>
                  </p:nvCxnSpPr>
                  <p:spPr>
                    <a:xfrm>
                      <a:off x="3780584" y="2171159"/>
                      <a:ext cx="878472" cy="28090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線接點 72"/>
                    <p:cNvCxnSpPr/>
                    <p:nvPr/>
                  </p:nvCxnSpPr>
                  <p:spPr>
                    <a:xfrm flipV="1">
                      <a:off x="3757728" y="2431625"/>
                      <a:ext cx="878072" cy="526355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6" name="直線接點 75"/>
                  <p:cNvCxnSpPr/>
                  <p:nvPr/>
                </p:nvCxnSpPr>
                <p:spPr>
                  <a:xfrm>
                    <a:off x="3954766" y="1893429"/>
                    <a:ext cx="155739" cy="49881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接點 66"/>
                  <p:cNvCxnSpPr>
                    <a:stCxn id="64" idx="4"/>
                  </p:cNvCxnSpPr>
                  <p:nvPr/>
                </p:nvCxnSpPr>
                <p:spPr>
                  <a:xfrm flipH="1">
                    <a:off x="3954766" y="1587887"/>
                    <a:ext cx="1" cy="1211471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接點 89"/>
                  <p:cNvCxnSpPr/>
                  <p:nvPr/>
                </p:nvCxnSpPr>
                <p:spPr>
                  <a:xfrm flipV="1">
                    <a:off x="4090324" y="2258425"/>
                    <a:ext cx="272860" cy="109369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7" name="手繪多邊形 96"/>
              <p:cNvSpPr/>
              <p:nvPr/>
            </p:nvSpPr>
            <p:spPr>
              <a:xfrm>
                <a:off x="4352192" y="2196471"/>
                <a:ext cx="2866293" cy="45567"/>
              </a:xfrm>
              <a:custGeom>
                <a:avLst/>
                <a:gdLst>
                  <a:gd name="connsiteX0" fmla="*/ 0 w 2866293"/>
                  <a:gd name="connsiteY0" fmla="*/ 45567 h 45567"/>
                  <a:gd name="connsiteX1" fmla="*/ 483577 w 2866293"/>
                  <a:gd name="connsiteY1" fmla="*/ 27983 h 45567"/>
                  <a:gd name="connsiteX2" fmla="*/ 571500 w 2866293"/>
                  <a:gd name="connsiteY2" fmla="*/ 19191 h 45567"/>
                  <a:gd name="connsiteX3" fmla="*/ 1072662 w 2866293"/>
                  <a:gd name="connsiteY3" fmla="*/ 27983 h 45567"/>
                  <a:gd name="connsiteX4" fmla="*/ 1899139 w 2866293"/>
                  <a:gd name="connsiteY4" fmla="*/ 45567 h 45567"/>
                  <a:gd name="connsiteX5" fmla="*/ 2382716 w 2866293"/>
                  <a:gd name="connsiteY5" fmla="*/ 36775 h 45567"/>
                  <a:gd name="connsiteX6" fmla="*/ 2505808 w 2866293"/>
                  <a:gd name="connsiteY6" fmla="*/ 27983 h 45567"/>
                  <a:gd name="connsiteX7" fmla="*/ 2532185 w 2866293"/>
                  <a:gd name="connsiteY7" fmla="*/ 19191 h 45567"/>
                  <a:gd name="connsiteX8" fmla="*/ 2602523 w 2866293"/>
                  <a:gd name="connsiteY8" fmla="*/ 1606 h 45567"/>
                  <a:gd name="connsiteX9" fmla="*/ 2848708 w 2866293"/>
                  <a:gd name="connsiteY9" fmla="*/ 19191 h 45567"/>
                  <a:gd name="connsiteX10" fmla="*/ 2866293 w 2866293"/>
                  <a:gd name="connsiteY10" fmla="*/ 27983 h 4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66293" h="45567">
                    <a:moveTo>
                      <a:pt x="0" y="45567"/>
                    </a:moveTo>
                    <a:lnTo>
                      <a:pt x="483577" y="27983"/>
                    </a:lnTo>
                    <a:cubicBezTo>
                      <a:pt x="512980" y="26253"/>
                      <a:pt x="542192" y="22122"/>
                      <a:pt x="571500" y="19191"/>
                    </a:cubicBezTo>
                    <a:lnTo>
                      <a:pt x="1072662" y="27983"/>
                    </a:lnTo>
                    <a:cubicBezTo>
                      <a:pt x="1807860" y="39381"/>
                      <a:pt x="1483386" y="26670"/>
                      <a:pt x="1899139" y="45567"/>
                    </a:cubicBezTo>
                    <a:lnTo>
                      <a:pt x="2382716" y="36775"/>
                    </a:lnTo>
                    <a:cubicBezTo>
                      <a:pt x="2423834" y="35583"/>
                      <a:pt x="2464955" y="32789"/>
                      <a:pt x="2505808" y="27983"/>
                    </a:cubicBezTo>
                    <a:cubicBezTo>
                      <a:pt x="2515012" y="26900"/>
                      <a:pt x="2523194" y="21439"/>
                      <a:pt x="2532185" y="19191"/>
                    </a:cubicBezTo>
                    <a:lnTo>
                      <a:pt x="2602523" y="1606"/>
                    </a:lnTo>
                    <a:cubicBezTo>
                      <a:pt x="2691067" y="5148"/>
                      <a:pt x="2770528" y="-12081"/>
                      <a:pt x="2848708" y="19191"/>
                    </a:cubicBezTo>
                    <a:cubicBezTo>
                      <a:pt x="2854793" y="21625"/>
                      <a:pt x="2860431" y="25052"/>
                      <a:pt x="2866293" y="2798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4" name="群組 13"/>
          <p:cNvGrpSpPr/>
          <p:nvPr/>
        </p:nvGrpSpPr>
        <p:grpSpPr>
          <a:xfrm>
            <a:off x="3150893" y="1045502"/>
            <a:ext cx="1156286" cy="1696625"/>
            <a:chOff x="4606777" y="1771619"/>
            <a:chExt cx="1156286" cy="1696625"/>
          </a:xfrm>
        </p:grpSpPr>
        <p:sp>
          <p:nvSpPr>
            <p:cNvPr id="81" name="流程圖: 資料 80"/>
            <p:cNvSpPr/>
            <p:nvPr/>
          </p:nvSpPr>
          <p:spPr>
            <a:xfrm rot="5400000">
              <a:off x="4453492" y="1924904"/>
              <a:ext cx="1460512" cy="1153942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>
              <a:stCxn id="81" idx="4"/>
            </p:cNvCxnSpPr>
            <p:nvPr/>
          </p:nvCxnSpPr>
          <p:spPr>
            <a:xfrm>
              <a:off x="4606777" y="25018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5763063" y="2762847"/>
              <a:ext cx="0" cy="70539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 flipH="1">
            <a:off x="3376240" y="4808958"/>
            <a:ext cx="429221" cy="1702671"/>
            <a:chOff x="5072341" y="4816581"/>
            <a:chExt cx="369866" cy="1702671"/>
          </a:xfrm>
        </p:grpSpPr>
        <p:sp>
          <p:nvSpPr>
            <p:cNvPr id="82" name="流程圖: 資料 81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9" name="直線接點 88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6433380" y="2749380"/>
            <a:ext cx="339820" cy="1641973"/>
            <a:chOff x="5072341" y="4816581"/>
            <a:chExt cx="369866" cy="1702671"/>
          </a:xfrm>
        </p:grpSpPr>
        <p:sp>
          <p:nvSpPr>
            <p:cNvPr id="93" name="流程圖: 資料 92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直線接點 100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群組 102"/>
          <p:cNvGrpSpPr/>
          <p:nvPr/>
        </p:nvGrpSpPr>
        <p:grpSpPr>
          <a:xfrm>
            <a:off x="6572495" y="2749380"/>
            <a:ext cx="339820" cy="1641973"/>
            <a:chOff x="5072341" y="4816581"/>
            <a:chExt cx="369866" cy="1702671"/>
          </a:xfrm>
        </p:grpSpPr>
        <p:sp>
          <p:nvSpPr>
            <p:cNvPr id="104" name="流程圖: 資料 103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群組 106"/>
          <p:cNvGrpSpPr/>
          <p:nvPr/>
        </p:nvGrpSpPr>
        <p:grpSpPr>
          <a:xfrm>
            <a:off x="3282973" y="954062"/>
            <a:ext cx="1156286" cy="1696625"/>
            <a:chOff x="4606777" y="1771619"/>
            <a:chExt cx="1156286" cy="1696625"/>
          </a:xfrm>
        </p:grpSpPr>
        <p:sp>
          <p:nvSpPr>
            <p:cNvPr id="108" name="流程圖: 資料 107"/>
            <p:cNvSpPr/>
            <p:nvPr/>
          </p:nvSpPr>
          <p:spPr>
            <a:xfrm rot="5400000">
              <a:off x="4453492" y="1924904"/>
              <a:ext cx="1460512" cy="1153942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9" name="直線接點 108"/>
            <p:cNvCxnSpPr>
              <a:stCxn id="108" idx="4"/>
            </p:cNvCxnSpPr>
            <p:nvPr/>
          </p:nvCxnSpPr>
          <p:spPr>
            <a:xfrm>
              <a:off x="4606777" y="25018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>
              <a:off x="5763063" y="2762847"/>
              <a:ext cx="0" cy="70539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群組 110"/>
          <p:cNvGrpSpPr/>
          <p:nvPr/>
        </p:nvGrpSpPr>
        <p:grpSpPr>
          <a:xfrm flipH="1">
            <a:off x="3508320" y="4888711"/>
            <a:ext cx="429221" cy="1702671"/>
            <a:chOff x="5072341" y="4816581"/>
            <a:chExt cx="369866" cy="1702671"/>
          </a:xfrm>
        </p:grpSpPr>
        <p:sp>
          <p:nvSpPr>
            <p:cNvPr id="112" name="流程圖: 資料 111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3" name="直線接點 112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群組 114"/>
          <p:cNvGrpSpPr/>
          <p:nvPr/>
        </p:nvGrpSpPr>
        <p:grpSpPr>
          <a:xfrm>
            <a:off x="5985715" y="377985"/>
            <a:ext cx="1693864" cy="1546966"/>
            <a:chOff x="5072341" y="4816581"/>
            <a:chExt cx="369866" cy="1702671"/>
          </a:xfrm>
        </p:grpSpPr>
        <p:sp>
          <p:nvSpPr>
            <p:cNvPr id="116" name="流程圖: 資料 115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接點 116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群組 118"/>
          <p:cNvGrpSpPr/>
          <p:nvPr/>
        </p:nvGrpSpPr>
        <p:grpSpPr>
          <a:xfrm>
            <a:off x="9786134" y="1535568"/>
            <a:ext cx="339820" cy="1641973"/>
            <a:chOff x="5072341" y="4816581"/>
            <a:chExt cx="369866" cy="1702671"/>
          </a:xfrm>
        </p:grpSpPr>
        <p:sp>
          <p:nvSpPr>
            <p:cNvPr id="120" name="流程圖: 資料 119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群組 122"/>
          <p:cNvGrpSpPr/>
          <p:nvPr/>
        </p:nvGrpSpPr>
        <p:grpSpPr>
          <a:xfrm>
            <a:off x="6097986" y="286545"/>
            <a:ext cx="1693864" cy="1546966"/>
            <a:chOff x="5072341" y="4816581"/>
            <a:chExt cx="369866" cy="1702671"/>
          </a:xfrm>
        </p:grpSpPr>
        <p:sp>
          <p:nvSpPr>
            <p:cNvPr id="124" name="流程圖: 資料 123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5" name="直線接點 124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群組 126"/>
          <p:cNvGrpSpPr/>
          <p:nvPr/>
        </p:nvGrpSpPr>
        <p:grpSpPr>
          <a:xfrm>
            <a:off x="6210255" y="180579"/>
            <a:ext cx="1693864" cy="1546966"/>
            <a:chOff x="5072341" y="4816581"/>
            <a:chExt cx="369866" cy="1702671"/>
          </a:xfrm>
        </p:grpSpPr>
        <p:sp>
          <p:nvSpPr>
            <p:cNvPr id="128" name="流程圖: 資料 127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接點 128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群組 130"/>
          <p:cNvGrpSpPr/>
          <p:nvPr/>
        </p:nvGrpSpPr>
        <p:grpSpPr>
          <a:xfrm>
            <a:off x="9903314" y="1307246"/>
            <a:ext cx="339820" cy="1870296"/>
            <a:chOff x="5072341" y="4816581"/>
            <a:chExt cx="369866" cy="1702671"/>
          </a:xfrm>
        </p:grpSpPr>
        <p:sp>
          <p:nvSpPr>
            <p:cNvPr id="132" name="流程圖: 資料 131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接點 132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群組 134"/>
          <p:cNvGrpSpPr/>
          <p:nvPr/>
        </p:nvGrpSpPr>
        <p:grpSpPr>
          <a:xfrm flipH="1">
            <a:off x="8768079" y="4930038"/>
            <a:ext cx="1021621" cy="1702671"/>
            <a:chOff x="5072341" y="4816581"/>
            <a:chExt cx="369866" cy="1702671"/>
          </a:xfrm>
        </p:grpSpPr>
        <p:sp>
          <p:nvSpPr>
            <p:cNvPr id="136" name="流程圖: 資料 135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接點 136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群組 138"/>
          <p:cNvGrpSpPr/>
          <p:nvPr/>
        </p:nvGrpSpPr>
        <p:grpSpPr>
          <a:xfrm flipH="1">
            <a:off x="8900159" y="5009791"/>
            <a:ext cx="1021621" cy="1702671"/>
            <a:chOff x="5072341" y="4816581"/>
            <a:chExt cx="369866" cy="1702671"/>
          </a:xfrm>
        </p:grpSpPr>
        <p:sp>
          <p:nvSpPr>
            <p:cNvPr id="140" name="流程圖: 資料 139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1" name="直線接點 140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435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841312" y="2462683"/>
            <a:ext cx="2572447" cy="2346275"/>
            <a:chOff x="1249100" y="484427"/>
            <a:chExt cx="6344558" cy="5786736"/>
          </a:xfrm>
        </p:grpSpPr>
        <p:grpSp>
          <p:nvGrpSpPr>
            <p:cNvPr id="99" name="群組 98"/>
            <p:cNvGrpSpPr/>
            <p:nvPr/>
          </p:nvGrpSpPr>
          <p:grpSpPr>
            <a:xfrm>
              <a:off x="1249100" y="484427"/>
              <a:ext cx="6344558" cy="5786736"/>
              <a:chOff x="1249100" y="484427"/>
              <a:chExt cx="6344558" cy="5786736"/>
            </a:xfrm>
          </p:grpSpPr>
          <p:sp>
            <p:nvSpPr>
              <p:cNvPr id="6" name="剪去同側角落矩形 5"/>
              <p:cNvSpPr/>
              <p:nvPr/>
            </p:nvSpPr>
            <p:spPr>
              <a:xfrm rot="545232">
                <a:off x="5714997" y="879231"/>
                <a:ext cx="720969" cy="2066192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2233247" y="2795954"/>
                <a:ext cx="3534505" cy="16177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2245112" y="4218817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圓角矩形 26"/>
              <p:cNvSpPr/>
              <p:nvPr/>
            </p:nvSpPr>
            <p:spPr>
              <a:xfrm flipH="1">
                <a:off x="2245112" y="5130310"/>
                <a:ext cx="327508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圓角矩形 27"/>
              <p:cNvSpPr/>
              <p:nvPr/>
            </p:nvSpPr>
            <p:spPr>
              <a:xfrm rot="1312007">
                <a:off x="2429750" y="4145573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圓角矩形 28"/>
              <p:cNvSpPr/>
              <p:nvPr/>
            </p:nvSpPr>
            <p:spPr>
              <a:xfrm rot="446507">
                <a:off x="5493121" y="862102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剪去同側角落矩形 29"/>
              <p:cNvSpPr/>
              <p:nvPr/>
            </p:nvSpPr>
            <p:spPr>
              <a:xfrm rot="7992600">
                <a:off x="6521084" y="836743"/>
                <a:ext cx="467841" cy="1580237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圓角矩形 30"/>
              <p:cNvSpPr/>
              <p:nvPr/>
            </p:nvSpPr>
            <p:spPr>
              <a:xfrm rot="17912465">
                <a:off x="6453493" y="883727"/>
                <a:ext cx="457273" cy="18230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5633337" y="484427"/>
                <a:ext cx="277594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5857934" y="488351"/>
                <a:ext cx="249503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312007">
                <a:off x="3144503" y="4027904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243747">
                <a:off x="2861343" y="4828449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圓角矩形 35"/>
              <p:cNvSpPr/>
              <p:nvPr/>
            </p:nvSpPr>
            <p:spPr>
              <a:xfrm rot="243747">
                <a:off x="2934577" y="3821247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圓角矩形 36"/>
              <p:cNvSpPr/>
              <p:nvPr/>
            </p:nvSpPr>
            <p:spPr>
              <a:xfrm rot="865205">
                <a:off x="5328858" y="908293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圓角矩形 37"/>
              <p:cNvSpPr/>
              <p:nvPr/>
            </p:nvSpPr>
            <p:spPr>
              <a:xfrm rot="1312007">
                <a:off x="5386195" y="2687499"/>
                <a:ext cx="643044" cy="170451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圓角矩形 38"/>
              <p:cNvSpPr/>
              <p:nvPr/>
            </p:nvSpPr>
            <p:spPr>
              <a:xfrm rot="1312007">
                <a:off x="5424782" y="4116682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圓角矩形 39"/>
              <p:cNvSpPr/>
              <p:nvPr/>
            </p:nvSpPr>
            <p:spPr>
              <a:xfrm rot="243747">
                <a:off x="5214856" y="3910025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圓角矩形 40"/>
              <p:cNvSpPr/>
              <p:nvPr/>
            </p:nvSpPr>
            <p:spPr>
              <a:xfrm rot="511036">
                <a:off x="5106014" y="4809516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圓角矩形 41"/>
              <p:cNvSpPr/>
              <p:nvPr/>
            </p:nvSpPr>
            <p:spPr>
              <a:xfrm>
                <a:off x="4987274" y="5733143"/>
                <a:ext cx="380788" cy="430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圓角矩形 43"/>
              <p:cNvSpPr/>
              <p:nvPr/>
            </p:nvSpPr>
            <p:spPr>
              <a:xfrm>
                <a:off x="2813406" y="5769823"/>
                <a:ext cx="334359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圓角矩形 44"/>
              <p:cNvSpPr/>
              <p:nvPr/>
            </p:nvSpPr>
            <p:spPr>
              <a:xfrm>
                <a:off x="2227528" y="5936936"/>
                <a:ext cx="369276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" name="直線接點 45"/>
              <p:cNvCxnSpPr/>
              <p:nvPr/>
            </p:nvCxnSpPr>
            <p:spPr>
              <a:xfrm flipH="1">
                <a:off x="1711163" y="2907363"/>
                <a:ext cx="735474" cy="2057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H="1">
                <a:off x="1517807" y="301201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1431841" y="28912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H="1">
                <a:off x="1376116" y="3062635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flipH="1">
                <a:off x="1584241" y="30436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flipH="1">
                <a:off x="1343902" y="2915098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H="1">
                <a:off x="1465149" y="294443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flipH="1">
                <a:off x="1249100" y="2957980"/>
                <a:ext cx="1159321" cy="175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群組 97"/>
            <p:cNvGrpSpPr/>
            <p:nvPr/>
          </p:nvGrpSpPr>
          <p:grpSpPr>
            <a:xfrm>
              <a:off x="3322916" y="649137"/>
              <a:ext cx="3855023" cy="2924747"/>
              <a:chOff x="3363462" y="626307"/>
              <a:chExt cx="3855023" cy="2924747"/>
            </a:xfrm>
          </p:grpSpPr>
          <p:grpSp>
            <p:nvGrpSpPr>
              <p:cNvPr id="96" name="群組 95"/>
              <p:cNvGrpSpPr/>
              <p:nvPr/>
            </p:nvGrpSpPr>
            <p:grpSpPr>
              <a:xfrm>
                <a:off x="3363462" y="626307"/>
                <a:ext cx="1450386" cy="2924747"/>
                <a:chOff x="3363462" y="626307"/>
                <a:chExt cx="1450386" cy="2924747"/>
              </a:xfrm>
            </p:grpSpPr>
            <p:sp>
              <p:nvSpPr>
                <p:cNvPr id="64" name="橢圓 63"/>
                <p:cNvSpPr/>
                <p:nvPr/>
              </p:nvSpPr>
              <p:spPr>
                <a:xfrm>
                  <a:off x="3546349" y="771052"/>
                  <a:ext cx="816835" cy="8168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94" name="群組 93"/>
                <p:cNvGrpSpPr/>
                <p:nvPr/>
              </p:nvGrpSpPr>
              <p:grpSpPr>
                <a:xfrm rot="20281831">
                  <a:off x="3363462" y="626307"/>
                  <a:ext cx="1106535" cy="816835"/>
                  <a:chOff x="3415234" y="607511"/>
                  <a:chExt cx="1106535" cy="816835"/>
                </a:xfrm>
              </p:grpSpPr>
              <p:sp>
                <p:nvSpPr>
                  <p:cNvPr id="79" name="橢圓 78"/>
                  <p:cNvSpPr/>
                  <p:nvPr/>
                </p:nvSpPr>
                <p:spPr>
                  <a:xfrm rot="3448074">
                    <a:off x="3593426" y="607511"/>
                    <a:ext cx="816835" cy="81683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0" name="直線接點 79"/>
                  <p:cNvCxnSpPr/>
                  <p:nvPr/>
                </p:nvCxnSpPr>
                <p:spPr>
                  <a:xfrm>
                    <a:off x="3415234" y="820512"/>
                    <a:ext cx="1106535" cy="4581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群組 94"/>
                <p:cNvGrpSpPr/>
                <p:nvPr/>
              </p:nvGrpSpPr>
              <p:grpSpPr>
                <a:xfrm>
                  <a:off x="3912520" y="1587887"/>
                  <a:ext cx="901328" cy="1963167"/>
                  <a:chOff x="3912520" y="1587887"/>
                  <a:chExt cx="901328" cy="1963167"/>
                </a:xfrm>
              </p:grpSpPr>
              <p:grpSp>
                <p:nvGrpSpPr>
                  <p:cNvPr id="84" name="群組 83"/>
                  <p:cNvGrpSpPr/>
                  <p:nvPr/>
                </p:nvGrpSpPr>
                <p:grpSpPr>
                  <a:xfrm>
                    <a:off x="3912520" y="2764233"/>
                    <a:ext cx="901328" cy="786821"/>
                    <a:chOff x="3757728" y="2171159"/>
                    <a:chExt cx="901328" cy="786821"/>
                  </a:xfrm>
                </p:grpSpPr>
                <p:cxnSp>
                  <p:nvCxnSpPr>
                    <p:cNvPr id="69" name="直線接點 68"/>
                    <p:cNvCxnSpPr/>
                    <p:nvPr/>
                  </p:nvCxnSpPr>
                  <p:spPr>
                    <a:xfrm>
                      <a:off x="3780584" y="2171159"/>
                      <a:ext cx="878472" cy="28090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線接點 72"/>
                    <p:cNvCxnSpPr/>
                    <p:nvPr/>
                  </p:nvCxnSpPr>
                  <p:spPr>
                    <a:xfrm flipV="1">
                      <a:off x="3757728" y="2431625"/>
                      <a:ext cx="878072" cy="526355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6" name="直線接點 75"/>
                  <p:cNvCxnSpPr/>
                  <p:nvPr/>
                </p:nvCxnSpPr>
                <p:spPr>
                  <a:xfrm>
                    <a:off x="3954766" y="1893429"/>
                    <a:ext cx="155739" cy="49881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接點 66"/>
                  <p:cNvCxnSpPr>
                    <a:stCxn id="64" idx="4"/>
                  </p:cNvCxnSpPr>
                  <p:nvPr/>
                </p:nvCxnSpPr>
                <p:spPr>
                  <a:xfrm flipH="1">
                    <a:off x="3954766" y="1587887"/>
                    <a:ext cx="1" cy="1211471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接點 89"/>
                  <p:cNvCxnSpPr/>
                  <p:nvPr/>
                </p:nvCxnSpPr>
                <p:spPr>
                  <a:xfrm flipV="1">
                    <a:off x="4090324" y="2258425"/>
                    <a:ext cx="272860" cy="109369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7" name="手繪多邊形 96"/>
              <p:cNvSpPr/>
              <p:nvPr/>
            </p:nvSpPr>
            <p:spPr>
              <a:xfrm>
                <a:off x="4352192" y="2196471"/>
                <a:ext cx="2866293" cy="45567"/>
              </a:xfrm>
              <a:custGeom>
                <a:avLst/>
                <a:gdLst>
                  <a:gd name="connsiteX0" fmla="*/ 0 w 2866293"/>
                  <a:gd name="connsiteY0" fmla="*/ 45567 h 45567"/>
                  <a:gd name="connsiteX1" fmla="*/ 483577 w 2866293"/>
                  <a:gd name="connsiteY1" fmla="*/ 27983 h 45567"/>
                  <a:gd name="connsiteX2" fmla="*/ 571500 w 2866293"/>
                  <a:gd name="connsiteY2" fmla="*/ 19191 h 45567"/>
                  <a:gd name="connsiteX3" fmla="*/ 1072662 w 2866293"/>
                  <a:gd name="connsiteY3" fmla="*/ 27983 h 45567"/>
                  <a:gd name="connsiteX4" fmla="*/ 1899139 w 2866293"/>
                  <a:gd name="connsiteY4" fmla="*/ 45567 h 45567"/>
                  <a:gd name="connsiteX5" fmla="*/ 2382716 w 2866293"/>
                  <a:gd name="connsiteY5" fmla="*/ 36775 h 45567"/>
                  <a:gd name="connsiteX6" fmla="*/ 2505808 w 2866293"/>
                  <a:gd name="connsiteY6" fmla="*/ 27983 h 45567"/>
                  <a:gd name="connsiteX7" fmla="*/ 2532185 w 2866293"/>
                  <a:gd name="connsiteY7" fmla="*/ 19191 h 45567"/>
                  <a:gd name="connsiteX8" fmla="*/ 2602523 w 2866293"/>
                  <a:gd name="connsiteY8" fmla="*/ 1606 h 45567"/>
                  <a:gd name="connsiteX9" fmla="*/ 2848708 w 2866293"/>
                  <a:gd name="connsiteY9" fmla="*/ 19191 h 45567"/>
                  <a:gd name="connsiteX10" fmla="*/ 2866293 w 2866293"/>
                  <a:gd name="connsiteY10" fmla="*/ 27983 h 4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66293" h="45567">
                    <a:moveTo>
                      <a:pt x="0" y="45567"/>
                    </a:moveTo>
                    <a:lnTo>
                      <a:pt x="483577" y="27983"/>
                    </a:lnTo>
                    <a:cubicBezTo>
                      <a:pt x="512980" y="26253"/>
                      <a:pt x="542192" y="22122"/>
                      <a:pt x="571500" y="19191"/>
                    </a:cubicBezTo>
                    <a:lnTo>
                      <a:pt x="1072662" y="27983"/>
                    </a:lnTo>
                    <a:cubicBezTo>
                      <a:pt x="1807860" y="39381"/>
                      <a:pt x="1483386" y="26670"/>
                      <a:pt x="1899139" y="45567"/>
                    </a:cubicBezTo>
                    <a:lnTo>
                      <a:pt x="2382716" y="36775"/>
                    </a:lnTo>
                    <a:cubicBezTo>
                      <a:pt x="2423834" y="35583"/>
                      <a:pt x="2464955" y="32789"/>
                      <a:pt x="2505808" y="27983"/>
                    </a:cubicBezTo>
                    <a:cubicBezTo>
                      <a:pt x="2515012" y="26900"/>
                      <a:pt x="2523194" y="21439"/>
                      <a:pt x="2532185" y="19191"/>
                    </a:cubicBezTo>
                    <a:lnTo>
                      <a:pt x="2602523" y="1606"/>
                    </a:lnTo>
                    <a:cubicBezTo>
                      <a:pt x="2691067" y="5148"/>
                      <a:pt x="2770528" y="-12081"/>
                      <a:pt x="2848708" y="19191"/>
                    </a:cubicBezTo>
                    <a:cubicBezTo>
                      <a:pt x="2854793" y="21625"/>
                      <a:pt x="2860431" y="25052"/>
                      <a:pt x="2866293" y="2798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 flipH="1">
            <a:off x="6362656" y="2225207"/>
            <a:ext cx="480986" cy="2844401"/>
            <a:chOff x="5072341" y="4816581"/>
            <a:chExt cx="369866" cy="1702671"/>
          </a:xfrm>
        </p:grpSpPr>
        <p:sp>
          <p:nvSpPr>
            <p:cNvPr id="93" name="流程圖: 資料 92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直線接點 100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 flipH="1">
            <a:off x="6553412" y="2230624"/>
            <a:ext cx="480986" cy="2844401"/>
            <a:chOff x="5072341" y="4816581"/>
            <a:chExt cx="369866" cy="1702671"/>
          </a:xfrm>
        </p:grpSpPr>
        <p:sp>
          <p:nvSpPr>
            <p:cNvPr id="65" name="流程圖: 資料 64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接點 65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1786335" y="2573932"/>
            <a:ext cx="3810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25068" y="2679278"/>
            <a:ext cx="3810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845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1921905" y="2590004"/>
            <a:ext cx="2572447" cy="2346275"/>
            <a:chOff x="1249100" y="484427"/>
            <a:chExt cx="6344558" cy="5786736"/>
          </a:xfrm>
        </p:grpSpPr>
        <p:grpSp>
          <p:nvGrpSpPr>
            <p:cNvPr id="99" name="群組 98"/>
            <p:cNvGrpSpPr/>
            <p:nvPr/>
          </p:nvGrpSpPr>
          <p:grpSpPr>
            <a:xfrm>
              <a:off x="1249100" y="484427"/>
              <a:ext cx="6344558" cy="5786736"/>
              <a:chOff x="1249100" y="484427"/>
              <a:chExt cx="6344558" cy="5786736"/>
            </a:xfrm>
          </p:grpSpPr>
          <p:sp>
            <p:nvSpPr>
              <p:cNvPr id="6" name="剪去同側角落矩形 5"/>
              <p:cNvSpPr/>
              <p:nvPr/>
            </p:nvSpPr>
            <p:spPr>
              <a:xfrm rot="545232">
                <a:off x="5714997" y="879231"/>
                <a:ext cx="720969" cy="2066192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2233247" y="2795954"/>
                <a:ext cx="3534505" cy="16177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2245112" y="4218817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圓角矩形 26"/>
              <p:cNvSpPr/>
              <p:nvPr/>
            </p:nvSpPr>
            <p:spPr>
              <a:xfrm flipH="1">
                <a:off x="2245112" y="5130310"/>
                <a:ext cx="327508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圓角矩形 27"/>
              <p:cNvSpPr/>
              <p:nvPr/>
            </p:nvSpPr>
            <p:spPr>
              <a:xfrm rot="1312007">
                <a:off x="2429750" y="4145573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圓角矩形 28"/>
              <p:cNvSpPr/>
              <p:nvPr/>
            </p:nvSpPr>
            <p:spPr>
              <a:xfrm rot="446507">
                <a:off x="5493121" y="862102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剪去同側角落矩形 29"/>
              <p:cNvSpPr/>
              <p:nvPr/>
            </p:nvSpPr>
            <p:spPr>
              <a:xfrm rot="7992600">
                <a:off x="6521084" y="836743"/>
                <a:ext cx="467841" cy="1580237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圓角矩形 30"/>
              <p:cNvSpPr/>
              <p:nvPr/>
            </p:nvSpPr>
            <p:spPr>
              <a:xfrm rot="17912465">
                <a:off x="6453493" y="883727"/>
                <a:ext cx="457273" cy="18230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5633337" y="484427"/>
                <a:ext cx="277594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5857934" y="488351"/>
                <a:ext cx="249503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312007">
                <a:off x="3144503" y="4027904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243747">
                <a:off x="2861343" y="4828449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圓角矩形 35"/>
              <p:cNvSpPr/>
              <p:nvPr/>
            </p:nvSpPr>
            <p:spPr>
              <a:xfrm rot="243747">
                <a:off x="2934577" y="3821247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圓角矩形 36"/>
              <p:cNvSpPr/>
              <p:nvPr/>
            </p:nvSpPr>
            <p:spPr>
              <a:xfrm rot="865205">
                <a:off x="5328858" y="908293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圓角矩形 37"/>
              <p:cNvSpPr/>
              <p:nvPr/>
            </p:nvSpPr>
            <p:spPr>
              <a:xfrm rot="1312007">
                <a:off x="5386195" y="2687499"/>
                <a:ext cx="643044" cy="170451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圓角矩形 38"/>
              <p:cNvSpPr/>
              <p:nvPr/>
            </p:nvSpPr>
            <p:spPr>
              <a:xfrm rot="1312007">
                <a:off x="5424782" y="4116682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圓角矩形 39"/>
              <p:cNvSpPr/>
              <p:nvPr/>
            </p:nvSpPr>
            <p:spPr>
              <a:xfrm rot="243747">
                <a:off x="5214856" y="3910025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圓角矩形 40"/>
              <p:cNvSpPr/>
              <p:nvPr/>
            </p:nvSpPr>
            <p:spPr>
              <a:xfrm rot="511036">
                <a:off x="5106014" y="4809516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圓角矩形 41"/>
              <p:cNvSpPr/>
              <p:nvPr/>
            </p:nvSpPr>
            <p:spPr>
              <a:xfrm>
                <a:off x="4987274" y="5733143"/>
                <a:ext cx="380788" cy="430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圓角矩形 43"/>
              <p:cNvSpPr/>
              <p:nvPr/>
            </p:nvSpPr>
            <p:spPr>
              <a:xfrm>
                <a:off x="2813406" y="5769823"/>
                <a:ext cx="334359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圓角矩形 44"/>
              <p:cNvSpPr/>
              <p:nvPr/>
            </p:nvSpPr>
            <p:spPr>
              <a:xfrm>
                <a:off x="2227528" y="5936936"/>
                <a:ext cx="369276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" name="直線接點 45"/>
              <p:cNvCxnSpPr/>
              <p:nvPr/>
            </p:nvCxnSpPr>
            <p:spPr>
              <a:xfrm flipH="1">
                <a:off x="1711163" y="2907363"/>
                <a:ext cx="735474" cy="2057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H="1">
                <a:off x="1517807" y="301201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1431841" y="28912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H="1">
                <a:off x="1376116" y="3062635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flipH="1">
                <a:off x="1584241" y="30436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flipH="1">
                <a:off x="1343902" y="2915098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H="1">
                <a:off x="1465149" y="294443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flipH="1">
                <a:off x="1249100" y="2957980"/>
                <a:ext cx="1159321" cy="175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群組 97"/>
            <p:cNvGrpSpPr/>
            <p:nvPr/>
          </p:nvGrpSpPr>
          <p:grpSpPr>
            <a:xfrm>
              <a:off x="3322916" y="649137"/>
              <a:ext cx="3855023" cy="2924747"/>
              <a:chOff x="3363462" y="626307"/>
              <a:chExt cx="3855023" cy="2924747"/>
            </a:xfrm>
          </p:grpSpPr>
          <p:grpSp>
            <p:nvGrpSpPr>
              <p:cNvPr id="96" name="群組 95"/>
              <p:cNvGrpSpPr/>
              <p:nvPr/>
            </p:nvGrpSpPr>
            <p:grpSpPr>
              <a:xfrm>
                <a:off x="3363462" y="626307"/>
                <a:ext cx="1450386" cy="2924747"/>
                <a:chOff x="3363462" y="626307"/>
                <a:chExt cx="1450386" cy="2924747"/>
              </a:xfrm>
            </p:grpSpPr>
            <p:sp>
              <p:nvSpPr>
                <p:cNvPr id="64" name="橢圓 63"/>
                <p:cNvSpPr/>
                <p:nvPr/>
              </p:nvSpPr>
              <p:spPr>
                <a:xfrm>
                  <a:off x="3546349" y="771052"/>
                  <a:ext cx="816835" cy="8168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94" name="群組 93"/>
                <p:cNvGrpSpPr/>
                <p:nvPr/>
              </p:nvGrpSpPr>
              <p:grpSpPr>
                <a:xfrm rot="20281831">
                  <a:off x="3363462" y="626307"/>
                  <a:ext cx="1106535" cy="816835"/>
                  <a:chOff x="3415234" y="607511"/>
                  <a:chExt cx="1106535" cy="816835"/>
                </a:xfrm>
              </p:grpSpPr>
              <p:sp>
                <p:nvSpPr>
                  <p:cNvPr id="79" name="橢圓 78"/>
                  <p:cNvSpPr/>
                  <p:nvPr/>
                </p:nvSpPr>
                <p:spPr>
                  <a:xfrm rot="3448074">
                    <a:off x="3593426" y="607511"/>
                    <a:ext cx="816835" cy="81683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0" name="直線接點 79"/>
                  <p:cNvCxnSpPr/>
                  <p:nvPr/>
                </p:nvCxnSpPr>
                <p:spPr>
                  <a:xfrm>
                    <a:off x="3415234" y="820512"/>
                    <a:ext cx="1106535" cy="4581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群組 94"/>
                <p:cNvGrpSpPr/>
                <p:nvPr/>
              </p:nvGrpSpPr>
              <p:grpSpPr>
                <a:xfrm>
                  <a:off x="3912520" y="1587887"/>
                  <a:ext cx="901328" cy="1963167"/>
                  <a:chOff x="3912520" y="1587887"/>
                  <a:chExt cx="901328" cy="1963167"/>
                </a:xfrm>
              </p:grpSpPr>
              <p:grpSp>
                <p:nvGrpSpPr>
                  <p:cNvPr id="84" name="群組 83"/>
                  <p:cNvGrpSpPr/>
                  <p:nvPr/>
                </p:nvGrpSpPr>
                <p:grpSpPr>
                  <a:xfrm>
                    <a:off x="3912520" y="2764233"/>
                    <a:ext cx="901328" cy="786821"/>
                    <a:chOff x="3757728" y="2171159"/>
                    <a:chExt cx="901328" cy="786821"/>
                  </a:xfrm>
                </p:grpSpPr>
                <p:cxnSp>
                  <p:nvCxnSpPr>
                    <p:cNvPr id="69" name="直線接點 68"/>
                    <p:cNvCxnSpPr/>
                    <p:nvPr/>
                  </p:nvCxnSpPr>
                  <p:spPr>
                    <a:xfrm>
                      <a:off x="3780584" y="2171159"/>
                      <a:ext cx="878472" cy="28090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線接點 72"/>
                    <p:cNvCxnSpPr/>
                    <p:nvPr/>
                  </p:nvCxnSpPr>
                  <p:spPr>
                    <a:xfrm flipV="1">
                      <a:off x="3757728" y="2431625"/>
                      <a:ext cx="878072" cy="526355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6" name="直線接點 75"/>
                  <p:cNvCxnSpPr/>
                  <p:nvPr/>
                </p:nvCxnSpPr>
                <p:spPr>
                  <a:xfrm>
                    <a:off x="3954766" y="1893429"/>
                    <a:ext cx="155739" cy="49881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接點 66"/>
                  <p:cNvCxnSpPr>
                    <a:stCxn id="64" idx="4"/>
                  </p:cNvCxnSpPr>
                  <p:nvPr/>
                </p:nvCxnSpPr>
                <p:spPr>
                  <a:xfrm flipH="1">
                    <a:off x="3954766" y="1587887"/>
                    <a:ext cx="1" cy="1211471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接點 89"/>
                  <p:cNvCxnSpPr/>
                  <p:nvPr/>
                </p:nvCxnSpPr>
                <p:spPr>
                  <a:xfrm flipV="1">
                    <a:off x="4090324" y="2258425"/>
                    <a:ext cx="272860" cy="109369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7" name="手繪多邊形 96"/>
              <p:cNvSpPr/>
              <p:nvPr/>
            </p:nvSpPr>
            <p:spPr>
              <a:xfrm>
                <a:off x="4352192" y="2196471"/>
                <a:ext cx="2866293" cy="45567"/>
              </a:xfrm>
              <a:custGeom>
                <a:avLst/>
                <a:gdLst>
                  <a:gd name="connsiteX0" fmla="*/ 0 w 2866293"/>
                  <a:gd name="connsiteY0" fmla="*/ 45567 h 45567"/>
                  <a:gd name="connsiteX1" fmla="*/ 483577 w 2866293"/>
                  <a:gd name="connsiteY1" fmla="*/ 27983 h 45567"/>
                  <a:gd name="connsiteX2" fmla="*/ 571500 w 2866293"/>
                  <a:gd name="connsiteY2" fmla="*/ 19191 h 45567"/>
                  <a:gd name="connsiteX3" fmla="*/ 1072662 w 2866293"/>
                  <a:gd name="connsiteY3" fmla="*/ 27983 h 45567"/>
                  <a:gd name="connsiteX4" fmla="*/ 1899139 w 2866293"/>
                  <a:gd name="connsiteY4" fmla="*/ 45567 h 45567"/>
                  <a:gd name="connsiteX5" fmla="*/ 2382716 w 2866293"/>
                  <a:gd name="connsiteY5" fmla="*/ 36775 h 45567"/>
                  <a:gd name="connsiteX6" fmla="*/ 2505808 w 2866293"/>
                  <a:gd name="connsiteY6" fmla="*/ 27983 h 45567"/>
                  <a:gd name="connsiteX7" fmla="*/ 2532185 w 2866293"/>
                  <a:gd name="connsiteY7" fmla="*/ 19191 h 45567"/>
                  <a:gd name="connsiteX8" fmla="*/ 2602523 w 2866293"/>
                  <a:gd name="connsiteY8" fmla="*/ 1606 h 45567"/>
                  <a:gd name="connsiteX9" fmla="*/ 2848708 w 2866293"/>
                  <a:gd name="connsiteY9" fmla="*/ 19191 h 45567"/>
                  <a:gd name="connsiteX10" fmla="*/ 2866293 w 2866293"/>
                  <a:gd name="connsiteY10" fmla="*/ 27983 h 4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66293" h="45567">
                    <a:moveTo>
                      <a:pt x="0" y="45567"/>
                    </a:moveTo>
                    <a:lnTo>
                      <a:pt x="483577" y="27983"/>
                    </a:lnTo>
                    <a:cubicBezTo>
                      <a:pt x="512980" y="26253"/>
                      <a:pt x="542192" y="22122"/>
                      <a:pt x="571500" y="19191"/>
                    </a:cubicBezTo>
                    <a:lnTo>
                      <a:pt x="1072662" y="27983"/>
                    </a:lnTo>
                    <a:cubicBezTo>
                      <a:pt x="1807860" y="39381"/>
                      <a:pt x="1483386" y="26670"/>
                      <a:pt x="1899139" y="45567"/>
                    </a:cubicBezTo>
                    <a:lnTo>
                      <a:pt x="2382716" y="36775"/>
                    </a:lnTo>
                    <a:cubicBezTo>
                      <a:pt x="2423834" y="35583"/>
                      <a:pt x="2464955" y="32789"/>
                      <a:pt x="2505808" y="27983"/>
                    </a:cubicBezTo>
                    <a:cubicBezTo>
                      <a:pt x="2515012" y="26900"/>
                      <a:pt x="2523194" y="21439"/>
                      <a:pt x="2532185" y="19191"/>
                    </a:cubicBezTo>
                    <a:lnTo>
                      <a:pt x="2602523" y="1606"/>
                    </a:lnTo>
                    <a:cubicBezTo>
                      <a:pt x="2691067" y="5148"/>
                      <a:pt x="2770528" y="-12081"/>
                      <a:pt x="2848708" y="19191"/>
                    </a:cubicBezTo>
                    <a:cubicBezTo>
                      <a:pt x="2854793" y="21625"/>
                      <a:pt x="2860431" y="25052"/>
                      <a:pt x="2866293" y="2798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6362656" y="2225207"/>
            <a:ext cx="671742" cy="2849818"/>
            <a:chOff x="6362656" y="2225207"/>
            <a:chExt cx="671742" cy="2849818"/>
          </a:xfrm>
        </p:grpSpPr>
        <p:grpSp>
          <p:nvGrpSpPr>
            <p:cNvPr id="92" name="群組 91"/>
            <p:cNvGrpSpPr/>
            <p:nvPr/>
          </p:nvGrpSpPr>
          <p:grpSpPr>
            <a:xfrm flipH="1">
              <a:off x="6362656" y="2225207"/>
              <a:ext cx="480986" cy="2844401"/>
              <a:chOff x="5072341" y="4816581"/>
              <a:chExt cx="369866" cy="1702671"/>
            </a:xfrm>
          </p:grpSpPr>
          <p:sp>
            <p:nvSpPr>
              <p:cNvPr id="93" name="流程圖: 資料 92"/>
              <p:cNvSpPr/>
              <p:nvPr/>
            </p:nvSpPr>
            <p:spPr>
              <a:xfrm rot="5400000">
                <a:off x="4581912" y="5307011"/>
                <a:ext cx="1350724" cy="369863"/>
              </a:xfrm>
              <a:prstGeom prst="flowChartInputOutpu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1" name="直線接點 100"/>
              <p:cNvCxnSpPr/>
              <p:nvPr/>
            </p:nvCxnSpPr>
            <p:spPr>
              <a:xfrm>
                <a:off x="5072341" y="5651475"/>
                <a:ext cx="1" cy="65050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/>
              <p:nvPr/>
            </p:nvCxnSpPr>
            <p:spPr>
              <a:xfrm>
                <a:off x="5442206" y="5868750"/>
                <a:ext cx="1" cy="65050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群組 62"/>
            <p:cNvGrpSpPr/>
            <p:nvPr/>
          </p:nvGrpSpPr>
          <p:grpSpPr>
            <a:xfrm flipH="1">
              <a:off x="6553412" y="2230624"/>
              <a:ext cx="480986" cy="2844401"/>
              <a:chOff x="5072341" y="4816581"/>
              <a:chExt cx="369866" cy="1702671"/>
            </a:xfrm>
          </p:grpSpPr>
          <p:sp>
            <p:nvSpPr>
              <p:cNvPr id="65" name="流程圖: 資料 64"/>
              <p:cNvSpPr/>
              <p:nvPr/>
            </p:nvSpPr>
            <p:spPr>
              <a:xfrm rot="5400000">
                <a:off x="4581912" y="5307011"/>
                <a:ext cx="1350724" cy="369863"/>
              </a:xfrm>
              <a:prstGeom prst="flowChartInputOutpu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接點 65"/>
              <p:cNvCxnSpPr/>
              <p:nvPr/>
            </p:nvCxnSpPr>
            <p:spPr>
              <a:xfrm>
                <a:off x="5072341" y="5651475"/>
                <a:ext cx="1" cy="65050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>
                <a:off x="5442206" y="5868750"/>
                <a:ext cx="1" cy="65050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" name="直線接點 2"/>
          <p:cNvCxnSpPr/>
          <p:nvPr/>
        </p:nvCxnSpPr>
        <p:spPr>
          <a:xfrm>
            <a:off x="939220" y="3085099"/>
            <a:ext cx="1724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1091620" y="3237499"/>
            <a:ext cx="1724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1536" y="3458080"/>
            <a:ext cx="1724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914816" y="2716120"/>
            <a:ext cx="3810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81149" y="2791008"/>
            <a:ext cx="3810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214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剪去同側角落矩形 5"/>
          <p:cNvSpPr/>
          <p:nvPr/>
        </p:nvSpPr>
        <p:spPr>
          <a:xfrm rot="545232">
            <a:off x="7478042" y="618781"/>
            <a:ext cx="292322" cy="837753"/>
          </a:xfrm>
          <a:prstGeom prst="snip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066342" y="1395931"/>
            <a:ext cx="1433091" cy="655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 rot="446507">
            <a:off x="7388081" y="611836"/>
            <a:ext cx="185405" cy="995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剪去同側角落矩形 29"/>
          <p:cNvSpPr/>
          <p:nvPr/>
        </p:nvSpPr>
        <p:spPr>
          <a:xfrm rot="7992600">
            <a:off x="7804876" y="601554"/>
            <a:ext cx="189690" cy="640719"/>
          </a:xfrm>
          <a:prstGeom prst="snip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 rot="17912465">
            <a:off x="7777471" y="620604"/>
            <a:ext cx="185405" cy="7391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/>
          <p:cNvSpPr/>
          <p:nvPr/>
        </p:nvSpPr>
        <p:spPr>
          <a:xfrm>
            <a:off x="7444933" y="458705"/>
            <a:ext cx="112552" cy="21677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等腰三角形 32"/>
          <p:cNvSpPr/>
          <p:nvPr/>
        </p:nvSpPr>
        <p:spPr>
          <a:xfrm>
            <a:off x="7535997" y="460296"/>
            <a:ext cx="101163" cy="21677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 rot="865205">
            <a:off x="7321479" y="630565"/>
            <a:ext cx="185405" cy="995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 rot="1312007">
            <a:off x="7344727" y="1351957"/>
            <a:ext cx="260727" cy="691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 rot="17921641">
            <a:off x="7513590" y="1754820"/>
            <a:ext cx="258840" cy="913775"/>
            <a:chOff x="7182982" y="1847639"/>
            <a:chExt cx="258840" cy="913775"/>
          </a:xfrm>
        </p:grpSpPr>
        <p:sp>
          <p:nvSpPr>
            <p:cNvPr id="39" name="圓角矩形 38"/>
            <p:cNvSpPr/>
            <p:nvPr/>
          </p:nvSpPr>
          <p:spPr>
            <a:xfrm rot="1312007">
              <a:off x="7360373" y="1931430"/>
              <a:ext cx="81449" cy="37262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圓角矩形 39"/>
            <p:cNvSpPr/>
            <p:nvPr/>
          </p:nvSpPr>
          <p:spPr>
            <a:xfrm rot="243747">
              <a:off x="7275256" y="1847639"/>
              <a:ext cx="117108" cy="4242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圓角矩形 40"/>
            <p:cNvSpPr/>
            <p:nvPr/>
          </p:nvSpPr>
          <p:spPr>
            <a:xfrm rot="511036">
              <a:off x="7231126" y="2212344"/>
              <a:ext cx="117108" cy="4242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7182982" y="2586836"/>
              <a:ext cx="154393" cy="17457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 rot="2057504">
            <a:off x="5965529" y="1721278"/>
            <a:ext cx="215695" cy="925580"/>
            <a:chOff x="6301571" y="1811643"/>
            <a:chExt cx="215695" cy="925580"/>
          </a:xfrm>
        </p:grpSpPr>
        <p:sp>
          <p:nvSpPr>
            <p:cNvPr id="34" name="圓角矩形 33"/>
            <p:cNvSpPr/>
            <p:nvPr/>
          </p:nvSpPr>
          <p:spPr>
            <a:xfrm rot="1312007">
              <a:off x="6435817" y="1895434"/>
              <a:ext cx="81449" cy="37262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圓角矩形 34"/>
            <p:cNvSpPr/>
            <p:nvPr/>
          </p:nvSpPr>
          <p:spPr>
            <a:xfrm rot="243747">
              <a:off x="6321008" y="2220021"/>
              <a:ext cx="117108" cy="4242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圓角矩形 35"/>
            <p:cNvSpPr/>
            <p:nvPr/>
          </p:nvSpPr>
          <p:spPr>
            <a:xfrm rot="243747">
              <a:off x="6350701" y="1811643"/>
              <a:ext cx="117108" cy="4242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6301571" y="2601708"/>
              <a:ext cx="135568" cy="1355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 rot="3127262">
            <a:off x="5774447" y="1718383"/>
            <a:ext cx="231718" cy="861836"/>
            <a:chOff x="6064023" y="1943144"/>
            <a:chExt cx="231718" cy="861836"/>
          </a:xfrm>
        </p:grpSpPr>
        <p:sp>
          <p:nvSpPr>
            <p:cNvPr id="26" name="圓角矩形 25"/>
            <p:cNvSpPr/>
            <p:nvPr/>
          </p:nvSpPr>
          <p:spPr>
            <a:xfrm>
              <a:off x="6071152" y="1972841"/>
              <a:ext cx="149726" cy="4242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圓角矩形 26"/>
            <p:cNvSpPr/>
            <p:nvPr/>
          </p:nvSpPr>
          <p:spPr>
            <a:xfrm flipH="1">
              <a:off x="6071152" y="2342413"/>
              <a:ext cx="132790" cy="4242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圓角矩形 27"/>
            <p:cNvSpPr/>
            <p:nvPr/>
          </p:nvSpPr>
          <p:spPr>
            <a:xfrm rot="1312007">
              <a:off x="6146015" y="1943144"/>
              <a:ext cx="149726" cy="4242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圓角矩形 44"/>
            <p:cNvSpPr/>
            <p:nvPr/>
          </p:nvSpPr>
          <p:spPr>
            <a:xfrm>
              <a:off x="6064023" y="2669465"/>
              <a:ext cx="149726" cy="1355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6" name="直線接點 45"/>
          <p:cNvCxnSpPr/>
          <p:nvPr/>
        </p:nvCxnSpPr>
        <p:spPr>
          <a:xfrm rot="3000000" flipH="1">
            <a:off x="5660824" y="1182979"/>
            <a:ext cx="298203" cy="83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3000000" flipH="1">
            <a:off x="5582426" y="1225412"/>
            <a:ext cx="388862" cy="74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3000000" flipH="1">
            <a:off x="5547571" y="1176437"/>
            <a:ext cx="388862" cy="74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3000000" flipH="1">
            <a:off x="5524977" y="1245936"/>
            <a:ext cx="388862" cy="74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3000000" flipH="1">
            <a:off x="5609362" y="1238229"/>
            <a:ext cx="388862" cy="74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3000000" flipH="1">
            <a:off x="5511915" y="1186116"/>
            <a:ext cx="388862" cy="74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3000000" flipH="1">
            <a:off x="5561076" y="1198011"/>
            <a:ext cx="388862" cy="74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3000000" flipH="1">
            <a:off x="5473477" y="1203502"/>
            <a:ext cx="470055" cy="709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群組 97"/>
          <p:cNvGrpSpPr/>
          <p:nvPr/>
        </p:nvGrpSpPr>
        <p:grpSpPr>
          <a:xfrm>
            <a:off x="6508156" y="525488"/>
            <a:ext cx="1563047" cy="1185860"/>
            <a:chOff x="3363462" y="626307"/>
            <a:chExt cx="3855023" cy="2924747"/>
          </a:xfrm>
        </p:grpSpPr>
        <p:grpSp>
          <p:nvGrpSpPr>
            <p:cNvPr id="96" name="群組 95"/>
            <p:cNvGrpSpPr/>
            <p:nvPr/>
          </p:nvGrpSpPr>
          <p:grpSpPr>
            <a:xfrm>
              <a:off x="3363462" y="626307"/>
              <a:ext cx="1450386" cy="2924747"/>
              <a:chOff x="3363462" y="626307"/>
              <a:chExt cx="1450386" cy="2924747"/>
            </a:xfrm>
          </p:grpSpPr>
          <p:sp>
            <p:nvSpPr>
              <p:cNvPr id="64" name="橢圓 63"/>
              <p:cNvSpPr/>
              <p:nvPr/>
            </p:nvSpPr>
            <p:spPr>
              <a:xfrm>
                <a:off x="3546349" y="771052"/>
                <a:ext cx="816835" cy="8168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4" name="群組 93"/>
              <p:cNvGrpSpPr/>
              <p:nvPr/>
            </p:nvGrpSpPr>
            <p:grpSpPr>
              <a:xfrm rot="20281831">
                <a:off x="3363462" y="626307"/>
                <a:ext cx="1106535" cy="816835"/>
                <a:chOff x="3415234" y="607511"/>
                <a:chExt cx="1106535" cy="816835"/>
              </a:xfrm>
            </p:grpSpPr>
            <p:sp>
              <p:nvSpPr>
                <p:cNvPr id="79" name="橢圓 78"/>
                <p:cNvSpPr/>
                <p:nvPr/>
              </p:nvSpPr>
              <p:spPr>
                <a:xfrm rot="3448074">
                  <a:off x="3593426" y="607511"/>
                  <a:ext cx="816835" cy="8168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0" name="直線接點 79"/>
                <p:cNvCxnSpPr/>
                <p:nvPr/>
              </p:nvCxnSpPr>
              <p:spPr>
                <a:xfrm>
                  <a:off x="3415234" y="820512"/>
                  <a:ext cx="1106535" cy="45810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群組 94"/>
              <p:cNvGrpSpPr/>
              <p:nvPr/>
            </p:nvGrpSpPr>
            <p:grpSpPr>
              <a:xfrm>
                <a:off x="3912520" y="1587887"/>
                <a:ext cx="901328" cy="1963167"/>
                <a:chOff x="3912520" y="1587887"/>
                <a:chExt cx="901328" cy="1963167"/>
              </a:xfrm>
            </p:grpSpPr>
            <p:grpSp>
              <p:nvGrpSpPr>
                <p:cNvPr id="84" name="群組 83"/>
                <p:cNvGrpSpPr/>
                <p:nvPr/>
              </p:nvGrpSpPr>
              <p:grpSpPr>
                <a:xfrm>
                  <a:off x="3912520" y="2764233"/>
                  <a:ext cx="901328" cy="786821"/>
                  <a:chOff x="3757728" y="2171159"/>
                  <a:chExt cx="901328" cy="786821"/>
                </a:xfrm>
              </p:grpSpPr>
              <p:cxnSp>
                <p:nvCxnSpPr>
                  <p:cNvPr id="69" name="直線接點 68"/>
                  <p:cNvCxnSpPr/>
                  <p:nvPr/>
                </p:nvCxnSpPr>
                <p:spPr>
                  <a:xfrm>
                    <a:off x="3780584" y="2171159"/>
                    <a:ext cx="878472" cy="28090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接點 72"/>
                  <p:cNvCxnSpPr/>
                  <p:nvPr/>
                </p:nvCxnSpPr>
                <p:spPr>
                  <a:xfrm flipV="1">
                    <a:off x="3757728" y="2431625"/>
                    <a:ext cx="878072" cy="526355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直線接點 75"/>
                <p:cNvCxnSpPr/>
                <p:nvPr/>
              </p:nvCxnSpPr>
              <p:spPr>
                <a:xfrm>
                  <a:off x="3954766" y="1893429"/>
                  <a:ext cx="155739" cy="49881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接點 66"/>
                <p:cNvCxnSpPr>
                  <a:stCxn id="64" idx="4"/>
                </p:cNvCxnSpPr>
                <p:nvPr/>
              </p:nvCxnSpPr>
              <p:spPr>
                <a:xfrm flipH="1">
                  <a:off x="3954766" y="1587887"/>
                  <a:ext cx="1" cy="12114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接點 89"/>
                <p:cNvCxnSpPr/>
                <p:nvPr/>
              </p:nvCxnSpPr>
              <p:spPr>
                <a:xfrm flipV="1">
                  <a:off x="4090324" y="2258425"/>
                  <a:ext cx="272860" cy="10936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手繪多邊形 96"/>
            <p:cNvSpPr/>
            <p:nvPr/>
          </p:nvSpPr>
          <p:spPr>
            <a:xfrm>
              <a:off x="4352192" y="2196471"/>
              <a:ext cx="2866293" cy="45567"/>
            </a:xfrm>
            <a:custGeom>
              <a:avLst/>
              <a:gdLst>
                <a:gd name="connsiteX0" fmla="*/ 0 w 2866293"/>
                <a:gd name="connsiteY0" fmla="*/ 45567 h 45567"/>
                <a:gd name="connsiteX1" fmla="*/ 483577 w 2866293"/>
                <a:gd name="connsiteY1" fmla="*/ 27983 h 45567"/>
                <a:gd name="connsiteX2" fmla="*/ 571500 w 2866293"/>
                <a:gd name="connsiteY2" fmla="*/ 19191 h 45567"/>
                <a:gd name="connsiteX3" fmla="*/ 1072662 w 2866293"/>
                <a:gd name="connsiteY3" fmla="*/ 27983 h 45567"/>
                <a:gd name="connsiteX4" fmla="*/ 1899139 w 2866293"/>
                <a:gd name="connsiteY4" fmla="*/ 45567 h 45567"/>
                <a:gd name="connsiteX5" fmla="*/ 2382716 w 2866293"/>
                <a:gd name="connsiteY5" fmla="*/ 36775 h 45567"/>
                <a:gd name="connsiteX6" fmla="*/ 2505808 w 2866293"/>
                <a:gd name="connsiteY6" fmla="*/ 27983 h 45567"/>
                <a:gd name="connsiteX7" fmla="*/ 2532185 w 2866293"/>
                <a:gd name="connsiteY7" fmla="*/ 19191 h 45567"/>
                <a:gd name="connsiteX8" fmla="*/ 2602523 w 2866293"/>
                <a:gd name="connsiteY8" fmla="*/ 1606 h 45567"/>
                <a:gd name="connsiteX9" fmla="*/ 2848708 w 2866293"/>
                <a:gd name="connsiteY9" fmla="*/ 19191 h 45567"/>
                <a:gd name="connsiteX10" fmla="*/ 2866293 w 2866293"/>
                <a:gd name="connsiteY10" fmla="*/ 27983 h 4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6293" h="45567">
                  <a:moveTo>
                    <a:pt x="0" y="45567"/>
                  </a:moveTo>
                  <a:lnTo>
                    <a:pt x="483577" y="27983"/>
                  </a:lnTo>
                  <a:cubicBezTo>
                    <a:pt x="512980" y="26253"/>
                    <a:pt x="542192" y="22122"/>
                    <a:pt x="571500" y="19191"/>
                  </a:cubicBezTo>
                  <a:lnTo>
                    <a:pt x="1072662" y="27983"/>
                  </a:lnTo>
                  <a:cubicBezTo>
                    <a:pt x="1807860" y="39381"/>
                    <a:pt x="1483386" y="26670"/>
                    <a:pt x="1899139" y="45567"/>
                  </a:cubicBezTo>
                  <a:lnTo>
                    <a:pt x="2382716" y="36775"/>
                  </a:lnTo>
                  <a:cubicBezTo>
                    <a:pt x="2423834" y="35583"/>
                    <a:pt x="2464955" y="32789"/>
                    <a:pt x="2505808" y="27983"/>
                  </a:cubicBezTo>
                  <a:cubicBezTo>
                    <a:pt x="2515012" y="26900"/>
                    <a:pt x="2523194" y="21439"/>
                    <a:pt x="2532185" y="19191"/>
                  </a:cubicBezTo>
                  <a:lnTo>
                    <a:pt x="2602523" y="1606"/>
                  </a:lnTo>
                  <a:cubicBezTo>
                    <a:pt x="2691067" y="5148"/>
                    <a:pt x="2770528" y="-12081"/>
                    <a:pt x="2848708" y="19191"/>
                  </a:cubicBezTo>
                  <a:cubicBezTo>
                    <a:pt x="2854793" y="21625"/>
                    <a:pt x="2860431" y="25052"/>
                    <a:pt x="2866293" y="27983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2" name="群組 91"/>
          <p:cNvGrpSpPr/>
          <p:nvPr/>
        </p:nvGrpSpPr>
        <p:grpSpPr>
          <a:xfrm flipH="1">
            <a:off x="6362656" y="2225207"/>
            <a:ext cx="480986" cy="2844401"/>
            <a:chOff x="5072341" y="4816581"/>
            <a:chExt cx="369866" cy="1702671"/>
          </a:xfrm>
        </p:grpSpPr>
        <p:sp>
          <p:nvSpPr>
            <p:cNvPr id="93" name="流程圖: 資料 92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直線接點 100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 flipH="1">
            <a:off x="6553412" y="2230624"/>
            <a:ext cx="480986" cy="2844401"/>
            <a:chOff x="5072341" y="4816581"/>
            <a:chExt cx="369866" cy="1702671"/>
          </a:xfrm>
        </p:grpSpPr>
        <p:sp>
          <p:nvSpPr>
            <p:cNvPr id="65" name="流程圖: 資料 64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接點 65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2261147" y="2586836"/>
            <a:ext cx="2572447" cy="2346275"/>
            <a:chOff x="1249100" y="484427"/>
            <a:chExt cx="6344558" cy="5786736"/>
          </a:xfrm>
        </p:grpSpPr>
        <p:grpSp>
          <p:nvGrpSpPr>
            <p:cNvPr id="70" name="群組 69"/>
            <p:cNvGrpSpPr/>
            <p:nvPr/>
          </p:nvGrpSpPr>
          <p:grpSpPr>
            <a:xfrm>
              <a:off x="1249100" y="484427"/>
              <a:ext cx="6344558" cy="5786736"/>
              <a:chOff x="1249100" y="484427"/>
              <a:chExt cx="6344558" cy="5786736"/>
            </a:xfrm>
          </p:grpSpPr>
          <p:sp>
            <p:nvSpPr>
              <p:cNvPr id="91" name="剪去同側角落矩形 90"/>
              <p:cNvSpPr/>
              <p:nvPr/>
            </p:nvSpPr>
            <p:spPr>
              <a:xfrm rot="545232">
                <a:off x="5714997" y="879231"/>
                <a:ext cx="720969" cy="2066192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2233247" y="2795954"/>
                <a:ext cx="3534505" cy="16177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2245112" y="4218817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 flipH="1">
                <a:off x="2245112" y="5130310"/>
                <a:ext cx="327508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 rot="1312007">
                <a:off x="2429750" y="4145573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 rot="446507">
                <a:off x="5493121" y="862102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剪去同側角落矩形 107"/>
              <p:cNvSpPr/>
              <p:nvPr/>
            </p:nvSpPr>
            <p:spPr>
              <a:xfrm rot="7992600">
                <a:off x="6521084" y="836743"/>
                <a:ext cx="467841" cy="1580237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圓角矩形 108"/>
              <p:cNvSpPr/>
              <p:nvPr/>
            </p:nvSpPr>
            <p:spPr>
              <a:xfrm rot="17912465">
                <a:off x="6453493" y="883727"/>
                <a:ext cx="457273" cy="18230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等腰三角形 109"/>
              <p:cNvSpPr/>
              <p:nvPr/>
            </p:nvSpPr>
            <p:spPr>
              <a:xfrm>
                <a:off x="5633337" y="484427"/>
                <a:ext cx="277594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等腰三角形 110"/>
              <p:cNvSpPr/>
              <p:nvPr/>
            </p:nvSpPr>
            <p:spPr>
              <a:xfrm>
                <a:off x="5857934" y="488351"/>
                <a:ext cx="249503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圓角矩形 111"/>
              <p:cNvSpPr/>
              <p:nvPr/>
            </p:nvSpPr>
            <p:spPr>
              <a:xfrm rot="1312007">
                <a:off x="3144503" y="4027904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 rot="243747">
                <a:off x="2861343" y="4828449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圓角矩形 113"/>
              <p:cNvSpPr/>
              <p:nvPr/>
            </p:nvSpPr>
            <p:spPr>
              <a:xfrm rot="243747">
                <a:off x="2934577" y="3821247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圓角矩形 114"/>
              <p:cNvSpPr/>
              <p:nvPr/>
            </p:nvSpPr>
            <p:spPr>
              <a:xfrm rot="865205">
                <a:off x="5328858" y="908293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圓角矩形 115"/>
              <p:cNvSpPr/>
              <p:nvPr/>
            </p:nvSpPr>
            <p:spPr>
              <a:xfrm rot="1312007">
                <a:off x="5386195" y="2687499"/>
                <a:ext cx="643044" cy="170451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圓角矩形 116"/>
              <p:cNvSpPr/>
              <p:nvPr/>
            </p:nvSpPr>
            <p:spPr>
              <a:xfrm rot="1312007">
                <a:off x="5424782" y="4116682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圓角矩形 117"/>
              <p:cNvSpPr/>
              <p:nvPr/>
            </p:nvSpPr>
            <p:spPr>
              <a:xfrm rot="243747">
                <a:off x="5214856" y="3910025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圓角矩形 118"/>
              <p:cNvSpPr/>
              <p:nvPr/>
            </p:nvSpPr>
            <p:spPr>
              <a:xfrm rot="511036">
                <a:off x="5106014" y="4809516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圓角矩形 119"/>
              <p:cNvSpPr/>
              <p:nvPr/>
            </p:nvSpPr>
            <p:spPr>
              <a:xfrm>
                <a:off x="4987274" y="5733143"/>
                <a:ext cx="380788" cy="430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圓角矩形 120"/>
              <p:cNvSpPr/>
              <p:nvPr/>
            </p:nvSpPr>
            <p:spPr>
              <a:xfrm>
                <a:off x="2813406" y="5769823"/>
                <a:ext cx="334359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>
                <a:off x="2227528" y="5936936"/>
                <a:ext cx="369276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3" name="直線接點 122"/>
              <p:cNvCxnSpPr/>
              <p:nvPr/>
            </p:nvCxnSpPr>
            <p:spPr>
              <a:xfrm flipH="1">
                <a:off x="1711163" y="2907363"/>
                <a:ext cx="735474" cy="2057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>
              <a:xfrm flipH="1">
                <a:off x="1517807" y="301201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flipH="1">
                <a:off x="1431841" y="28912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flipH="1">
                <a:off x="1376116" y="3062635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flipH="1">
                <a:off x="1584241" y="30436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/>
              <p:cNvCxnSpPr/>
              <p:nvPr/>
            </p:nvCxnSpPr>
            <p:spPr>
              <a:xfrm flipH="1">
                <a:off x="1343902" y="2915098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接點 128"/>
              <p:cNvCxnSpPr/>
              <p:nvPr/>
            </p:nvCxnSpPr>
            <p:spPr>
              <a:xfrm flipH="1">
                <a:off x="1465149" y="294443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/>
              <p:cNvCxnSpPr/>
              <p:nvPr/>
            </p:nvCxnSpPr>
            <p:spPr>
              <a:xfrm flipH="1">
                <a:off x="1249100" y="2957980"/>
                <a:ext cx="1159321" cy="175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群組 70"/>
            <p:cNvGrpSpPr/>
            <p:nvPr/>
          </p:nvGrpSpPr>
          <p:grpSpPr>
            <a:xfrm>
              <a:off x="3322916" y="649137"/>
              <a:ext cx="3855023" cy="2924747"/>
              <a:chOff x="3363462" y="626307"/>
              <a:chExt cx="3855023" cy="2924747"/>
            </a:xfrm>
          </p:grpSpPr>
          <p:grpSp>
            <p:nvGrpSpPr>
              <p:cNvPr id="72" name="群組 71"/>
              <p:cNvGrpSpPr/>
              <p:nvPr/>
            </p:nvGrpSpPr>
            <p:grpSpPr>
              <a:xfrm>
                <a:off x="3363462" y="626307"/>
                <a:ext cx="1450386" cy="2924747"/>
                <a:chOff x="3363462" y="626307"/>
                <a:chExt cx="1450386" cy="2924747"/>
              </a:xfrm>
            </p:grpSpPr>
            <p:sp>
              <p:nvSpPr>
                <p:cNvPr id="75" name="橢圓 74"/>
                <p:cNvSpPr/>
                <p:nvPr/>
              </p:nvSpPr>
              <p:spPr>
                <a:xfrm>
                  <a:off x="3546349" y="771052"/>
                  <a:ext cx="816835" cy="8168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77" name="群組 76"/>
                <p:cNvGrpSpPr/>
                <p:nvPr/>
              </p:nvGrpSpPr>
              <p:grpSpPr>
                <a:xfrm rot="20281831">
                  <a:off x="3363462" y="626307"/>
                  <a:ext cx="1106535" cy="816835"/>
                  <a:chOff x="3415234" y="607511"/>
                  <a:chExt cx="1106535" cy="816835"/>
                </a:xfrm>
              </p:grpSpPr>
              <p:sp>
                <p:nvSpPr>
                  <p:cNvPr id="88" name="橢圓 87"/>
                  <p:cNvSpPr/>
                  <p:nvPr/>
                </p:nvSpPr>
                <p:spPr>
                  <a:xfrm rot="3448074">
                    <a:off x="3593426" y="607511"/>
                    <a:ext cx="816835" cy="81683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9" name="直線接點 88"/>
                  <p:cNvCxnSpPr/>
                  <p:nvPr/>
                </p:nvCxnSpPr>
                <p:spPr>
                  <a:xfrm>
                    <a:off x="3415234" y="820512"/>
                    <a:ext cx="1106535" cy="4581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群組 77"/>
                <p:cNvGrpSpPr/>
                <p:nvPr/>
              </p:nvGrpSpPr>
              <p:grpSpPr>
                <a:xfrm>
                  <a:off x="3912520" y="1587887"/>
                  <a:ext cx="901328" cy="1963167"/>
                  <a:chOff x="3912520" y="1587887"/>
                  <a:chExt cx="901328" cy="1963167"/>
                </a:xfrm>
              </p:grpSpPr>
              <p:grpSp>
                <p:nvGrpSpPr>
                  <p:cNvPr id="81" name="群組 80"/>
                  <p:cNvGrpSpPr/>
                  <p:nvPr/>
                </p:nvGrpSpPr>
                <p:grpSpPr>
                  <a:xfrm>
                    <a:off x="3912520" y="2764233"/>
                    <a:ext cx="901328" cy="786821"/>
                    <a:chOff x="3757728" y="2171159"/>
                    <a:chExt cx="901328" cy="786821"/>
                  </a:xfrm>
                </p:grpSpPr>
                <p:cxnSp>
                  <p:nvCxnSpPr>
                    <p:cNvPr id="86" name="直線接點 85"/>
                    <p:cNvCxnSpPr/>
                    <p:nvPr/>
                  </p:nvCxnSpPr>
                  <p:spPr>
                    <a:xfrm>
                      <a:off x="3780584" y="2171159"/>
                      <a:ext cx="878472" cy="28090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直線接點 86"/>
                    <p:cNvCxnSpPr/>
                    <p:nvPr/>
                  </p:nvCxnSpPr>
                  <p:spPr>
                    <a:xfrm flipV="1">
                      <a:off x="3757728" y="2431625"/>
                      <a:ext cx="878072" cy="526355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2" name="直線接點 81"/>
                  <p:cNvCxnSpPr/>
                  <p:nvPr/>
                </p:nvCxnSpPr>
                <p:spPr>
                  <a:xfrm>
                    <a:off x="3954766" y="1893429"/>
                    <a:ext cx="155739" cy="49881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線接點 82"/>
                  <p:cNvCxnSpPr>
                    <a:stCxn id="75" idx="4"/>
                  </p:cNvCxnSpPr>
                  <p:nvPr/>
                </p:nvCxnSpPr>
                <p:spPr>
                  <a:xfrm flipH="1">
                    <a:off x="3954766" y="1587887"/>
                    <a:ext cx="1" cy="1211471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84"/>
                  <p:cNvCxnSpPr/>
                  <p:nvPr/>
                </p:nvCxnSpPr>
                <p:spPr>
                  <a:xfrm flipV="1">
                    <a:off x="4090324" y="2258425"/>
                    <a:ext cx="272860" cy="109369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手繪多邊形 73"/>
              <p:cNvSpPr/>
              <p:nvPr/>
            </p:nvSpPr>
            <p:spPr>
              <a:xfrm>
                <a:off x="4352192" y="2196471"/>
                <a:ext cx="2866293" cy="45567"/>
              </a:xfrm>
              <a:custGeom>
                <a:avLst/>
                <a:gdLst>
                  <a:gd name="connsiteX0" fmla="*/ 0 w 2866293"/>
                  <a:gd name="connsiteY0" fmla="*/ 45567 h 45567"/>
                  <a:gd name="connsiteX1" fmla="*/ 483577 w 2866293"/>
                  <a:gd name="connsiteY1" fmla="*/ 27983 h 45567"/>
                  <a:gd name="connsiteX2" fmla="*/ 571500 w 2866293"/>
                  <a:gd name="connsiteY2" fmla="*/ 19191 h 45567"/>
                  <a:gd name="connsiteX3" fmla="*/ 1072662 w 2866293"/>
                  <a:gd name="connsiteY3" fmla="*/ 27983 h 45567"/>
                  <a:gd name="connsiteX4" fmla="*/ 1899139 w 2866293"/>
                  <a:gd name="connsiteY4" fmla="*/ 45567 h 45567"/>
                  <a:gd name="connsiteX5" fmla="*/ 2382716 w 2866293"/>
                  <a:gd name="connsiteY5" fmla="*/ 36775 h 45567"/>
                  <a:gd name="connsiteX6" fmla="*/ 2505808 w 2866293"/>
                  <a:gd name="connsiteY6" fmla="*/ 27983 h 45567"/>
                  <a:gd name="connsiteX7" fmla="*/ 2532185 w 2866293"/>
                  <a:gd name="connsiteY7" fmla="*/ 19191 h 45567"/>
                  <a:gd name="connsiteX8" fmla="*/ 2602523 w 2866293"/>
                  <a:gd name="connsiteY8" fmla="*/ 1606 h 45567"/>
                  <a:gd name="connsiteX9" fmla="*/ 2848708 w 2866293"/>
                  <a:gd name="connsiteY9" fmla="*/ 19191 h 45567"/>
                  <a:gd name="connsiteX10" fmla="*/ 2866293 w 2866293"/>
                  <a:gd name="connsiteY10" fmla="*/ 27983 h 4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66293" h="45567">
                    <a:moveTo>
                      <a:pt x="0" y="45567"/>
                    </a:moveTo>
                    <a:lnTo>
                      <a:pt x="483577" y="27983"/>
                    </a:lnTo>
                    <a:cubicBezTo>
                      <a:pt x="512980" y="26253"/>
                      <a:pt x="542192" y="22122"/>
                      <a:pt x="571500" y="19191"/>
                    </a:cubicBezTo>
                    <a:lnTo>
                      <a:pt x="1072662" y="27983"/>
                    </a:lnTo>
                    <a:cubicBezTo>
                      <a:pt x="1807860" y="39381"/>
                      <a:pt x="1483386" y="26670"/>
                      <a:pt x="1899139" y="45567"/>
                    </a:cubicBezTo>
                    <a:lnTo>
                      <a:pt x="2382716" y="36775"/>
                    </a:lnTo>
                    <a:cubicBezTo>
                      <a:pt x="2423834" y="35583"/>
                      <a:pt x="2464955" y="32789"/>
                      <a:pt x="2505808" y="27983"/>
                    </a:cubicBezTo>
                    <a:cubicBezTo>
                      <a:pt x="2515012" y="26900"/>
                      <a:pt x="2523194" y="21439"/>
                      <a:pt x="2532185" y="19191"/>
                    </a:cubicBezTo>
                    <a:lnTo>
                      <a:pt x="2602523" y="1606"/>
                    </a:lnTo>
                    <a:cubicBezTo>
                      <a:pt x="2691067" y="5148"/>
                      <a:pt x="2770528" y="-12081"/>
                      <a:pt x="2848708" y="19191"/>
                    </a:cubicBezTo>
                    <a:cubicBezTo>
                      <a:pt x="2854793" y="21625"/>
                      <a:pt x="2860431" y="25052"/>
                      <a:pt x="2866293" y="2798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31" name="群組 130"/>
          <p:cNvGrpSpPr/>
          <p:nvPr/>
        </p:nvGrpSpPr>
        <p:grpSpPr>
          <a:xfrm>
            <a:off x="8478832" y="2586836"/>
            <a:ext cx="2572447" cy="2346275"/>
            <a:chOff x="1249100" y="484427"/>
            <a:chExt cx="6344558" cy="5786736"/>
          </a:xfrm>
        </p:grpSpPr>
        <p:grpSp>
          <p:nvGrpSpPr>
            <p:cNvPr id="132" name="群組 131"/>
            <p:cNvGrpSpPr/>
            <p:nvPr/>
          </p:nvGrpSpPr>
          <p:grpSpPr>
            <a:xfrm>
              <a:off x="1249100" y="484427"/>
              <a:ext cx="6344558" cy="5786736"/>
              <a:chOff x="1249100" y="484427"/>
              <a:chExt cx="6344558" cy="5786736"/>
            </a:xfrm>
          </p:grpSpPr>
          <p:sp>
            <p:nvSpPr>
              <p:cNvPr id="147" name="剪去同側角落矩形 146"/>
              <p:cNvSpPr/>
              <p:nvPr/>
            </p:nvSpPr>
            <p:spPr>
              <a:xfrm rot="545232">
                <a:off x="5714997" y="879231"/>
                <a:ext cx="720969" cy="2066192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2233247" y="2795954"/>
                <a:ext cx="3534505" cy="16177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2245112" y="4218817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 flipH="1">
                <a:off x="2245112" y="5130310"/>
                <a:ext cx="327508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圓角矩形 150"/>
              <p:cNvSpPr/>
              <p:nvPr/>
            </p:nvSpPr>
            <p:spPr>
              <a:xfrm rot="1312007">
                <a:off x="2429750" y="4145573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圓角矩形 151"/>
              <p:cNvSpPr/>
              <p:nvPr/>
            </p:nvSpPr>
            <p:spPr>
              <a:xfrm rot="446507">
                <a:off x="5493121" y="862102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剪去同側角落矩形 152"/>
              <p:cNvSpPr/>
              <p:nvPr/>
            </p:nvSpPr>
            <p:spPr>
              <a:xfrm rot="7992600">
                <a:off x="6521084" y="836743"/>
                <a:ext cx="467841" cy="1580237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圓角矩形 153"/>
              <p:cNvSpPr/>
              <p:nvPr/>
            </p:nvSpPr>
            <p:spPr>
              <a:xfrm rot="17912465">
                <a:off x="6453493" y="883727"/>
                <a:ext cx="457273" cy="18230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等腰三角形 154"/>
              <p:cNvSpPr/>
              <p:nvPr/>
            </p:nvSpPr>
            <p:spPr>
              <a:xfrm>
                <a:off x="5633337" y="484427"/>
                <a:ext cx="277594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等腰三角形 155"/>
              <p:cNvSpPr/>
              <p:nvPr/>
            </p:nvSpPr>
            <p:spPr>
              <a:xfrm>
                <a:off x="5857934" y="488351"/>
                <a:ext cx="249503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圓角矩形 156"/>
              <p:cNvSpPr/>
              <p:nvPr/>
            </p:nvSpPr>
            <p:spPr>
              <a:xfrm rot="1312007">
                <a:off x="3144503" y="4027904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圓角矩形 157"/>
              <p:cNvSpPr/>
              <p:nvPr/>
            </p:nvSpPr>
            <p:spPr>
              <a:xfrm rot="243747">
                <a:off x="2861343" y="4828449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243747">
                <a:off x="2934577" y="3821247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865205">
                <a:off x="5328858" y="908293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312007">
                <a:off x="5386195" y="2687499"/>
                <a:ext cx="643044" cy="170451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312007">
                <a:off x="5424782" y="4116682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243747">
                <a:off x="5214856" y="3910025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511036">
                <a:off x="5106014" y="4809516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>
                <a:off x="4987274" y="5733143"/>
                <a:ext cx="380788" cy="430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>
                <a:off x="2813406" y="5769823"/>
                <a:ext cx="334359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>
                <a:off x="2227528" y="5936936"/>
                <a:ext cx="369276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8" name="直線接點 167"/>
              <p:cNvCxnSpPr/>
              <p:nvPr/>
            </p:nvCxnSpPr>
            <p:spPr>
              <a:xfrm flipH="1">
                <a:off x="1711163" y="2907363"/>
                <a:ext cx="735474" cy="2057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/>
              <p:cNvCxnSpPr/>
              <p:nvPr/>
            </p:nvCxnSpPr>
            <p:spPr>
              <a:xfrm flipH="1">
                <a:off x="1517807" y="301201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/>
              <p:cNvCxnSpPr/>
              <p:nvPr/>
            </p:nvCxnSpPr>
            <p:spPr>
              <a:xfrm flipH="1">
                <a:off x="1431841" y="28912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/>
              <p:nvPr/>
            </p:nvCxnSpPr>
            <p:spPr>
              <a:xfrm flipH="1">
                <a:off x="1376116" y="3062635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/>
              <p:cNvCxnSpPr/>
              <p:nvPr/>
            </p:nvCxnSpPr>
            <p:spPr>
              <a:xfrm flipH="1">
                <a:off x="1584241" y="30436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/>
              <p:cNvCxnSpPr/>
              <p:nvPr/>
            </p:nvCxnSpPr>
            <p:spPr>
              <a:xfrm flipH="1">
                <a:off x="1343902" y="2915098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/>
              <p:cNvCxnSpPr/>
              <p:nvPr/>
            </p:nvCxnSpPr>
            <p:spPr>
              <a:xfrm flipH="1">
                <a:off x="1465149" y="294443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接點 174"/>
              <p:cNvCxnSpPr/>
              <p:nvPr/>
            </p:nvCxnSpPr>
            <p:spPr>
              <a:xfrm flipH="1">
                <a:off x="1249100" y="2957980"/>
                <a:ext cx="1159321" cy="175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群組 132"/>
            <p:cNvGrpSpPr/>
            <p:nvPr/>
          </p:nvGrpSpPr>
          <p:grpSpPr>
            <a:xfrm>
              <a:off x="3322916" y="649137"/>
              <a:ext cx="3855023" cy="2924747"/>
              <a:chOff x="3363462" y="626307"/>
              <a:chExt cx="3855023" cy="2924747"/>
            </a:xfrm>
          </p:grpSpPr>
          <p:grpSp>
            <p:nvGrpSpPr>
              <p:cNvPr id="134" name="群組 133"/>
              <p:cNvGrpSpPr/>
              <p:nvPr/>
            </p:nvGrpSpPr>
            <p:grpSpPr>
              <a:xfrm>
                <a:off x="3363462" y="626307"/>
                <a:ext cx="1450386" cy="2924747"/>
                <a:chOff x="3363462" y="626307"/>
                <a:chExt cx="1450386" cy="2924747"/>
              </a:xfrm>
            </p:grpSpPr>
            <p:sp>
              <p:nvSpPr>
                <p:cNvPr id="136" name="橢圓 135"/>
                <p:cNvSpPr/>
                <p:nvPr/>
              </p:nvSpPr>
              <p:spPr>
                <a:xfrm>
                  <a:off x="3546349" y="771052"/>
                  <a:ext cx="816835" cy="8168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37" name="群組 136"/>
                <p:cNvGrpSpPr/>
                <p:nvPr/>
              </p:nvGrpSpPr>
              <p:grpSpPr>
                <a:xfrm rot="20281831">
                  <a:off x="3363462" y="626307"/>
                  <a:ext cx="1106535" cy="816835"/>
                  <a:chOff x="3415234" y="607511"/>
                  <a:chExt cx="1106535" cy="816835"/>
                </a:xfrm>
              </p:grpSpPr>
              <p:sp>
                <p:nvSpPr>
                  <p:cNvPr id="145" name="橢圓 144"/>
                  <p:cNvSpPr/>
                  <p:nvPr/>
                </p:nvSpPr>
                <p:spPr>
                  <a:xfrm rot="3448074">
                    <a:off x="3593426" y="607511"/>
                    <a:ext cx="816835" cy="81683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46" name="直線接點 145"/>
                  <p:cNvCxnSpPr/>
                  <p:nvPr/>
                </p:nvCxnSpPr>
                <p:spPr>
                  <a:xfrm>
                    <a:off x="3415234" y="820512"/>
                    <a:ext cx="1106535" cy="4581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群組 137"/>
                <p:cNvGrpSpPr/>
                <p:nvPr/>
              </p:nvGrpSpPr>
              <p:grpSpPr>
                <a:xfrm>
                  <a:off x="3912520" y="1587887"/>
                  <a:ext cx="901328" cy="1963167"/>
                  <a:chOff x="3912520" y="1587887"/>
                  <a:chExt cx="901328" cy="1963167"/>
                </a:xfrm>
              </p:grpSpPr>
              <p:grpSp>
                <p:nvGrpSpPr>
                  <p:cNvPr id="139" name="群組 138"/>
                  <p:cNvGrpSpPr/>
                  <p:nvPr/>
                </p:nvGrpSpPr>
                <p:grpSpPr>
                  <a:xfrm>
                    <a:off x="3912520" y="2764233"/>
                    <a:ext cx="901328" cy="786821"/>
                    <a:chOff x="3757728" y="2171159"/>
                    <a:chExt cx="901328" cy="786821"/>
                  </a:xfrm>
                </p:grpSpPr>
                <p:cxnSp>
                  <p:nvCxnSpPr>
                    <p:cNvPr id="143" name="直線接點 142"/>
                    <p:cNvCxnSpPr/>
                    <p:nvPr/>
                  </p:nvCxnSpPr>
                  <p:spPr>
                    <a:xfrm>
                      <a:off x="3780584" y="2171159"/>
                      <a:ext cx="878472" cy="28090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線接點 143"/>
                    <p:cNvCxnSpPr/>
                    <p:nvPr/>
                  </p:nvCxnSpPr>
                  <p:spPr>
                    <a:xfrm flipV="1">
                      <a:off x="3757728" y="2431625"/>
                      <a:ext cx="878072" cy="526355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0" name="直線接點 139"/>
                  <p:cNvCxnSpPr/>
                  <p:nvPr/>
                </p:nvCxnSpPr>
                <p:spPr>
                  <a:xfrm>
                    <a:off x="3954766" y="1893429"/>
                    <a:ext cx="155739" cy="49881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接點 140"/>
                  <p:cNvCxnSpPr>
                    <a:stCxn id="136" idx="4"/>
                  </p:cNvCxnSpPr>
                  <p:nvPr/>
                </p:nvCxnSpPr>
                <p:spPr>
                  <a:xfrm flipH="1">
                    <a:off x="3954766" y="1587887"/>
                    <a:ext cx="1" cy="1211471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線接點 141"/>
                  <p:cNvCxnSpPr/>
                  <p:nvPr/>
                </p:nvCxnSpPr>
                <p:spPr>
                  <a:xfrm flipV="1">
                    <a:off x="4090324" y="2258425"/>
                    <a:ext cx="272860" cy="109369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5" name="手繪多邊形 134"/>
              <p:cNvSpPr/>
              <p:nvPr/>
            </p:nvSpPr>
            <p:spPr>
              <a:xfrm>
                <a:off x="4352192" y="2196471"/>
                <a:ext cx="2866293" cy="45567"/>
              </a:xfrm>
              <a:custGeom>
                <a:avLst/>
                <a:gdLst>
                  <a:gd name="connsiteX0" fmla="*/ 0 w 2866293"/>
                  <a:gd name="connsiteY0" fmla="*/ 45567 h 45567"/>
                  <a:gd name="connsiteX1" fmla="*/ 483577 w 2866293"/>
                  <a:gd name="connsiteY1" fmla="*/ 27983 h 45567"/>
                  <a:gd name="connsiteX2" fmla="*/ 571500 w 2866293"/>
                  <a:gd name="connsiteY2" fmla="*/ 19191 h 45567"/>
                  <a:gd name="connsiteX3" fmla="*/ 1072662 w 2866293"/>
                  <a:gd name="connsiteY3" fmla="*/ 27983 h 45567"/>
                  <a:gd name="connsiteX4" fmla="*/ 1899139 w 2866293"/>
                  <a:gd name="connsiteY4" fmla="*/ 45567 h 45567"/>
                  <a:gd name="connsiteX5" fmla="*/ 2382716 w 2866293"/>
                  <a:gd name="connsiteY5" fmla="*/ 36775 h 45567"/>
                  <a:gd name="connsiteX6" fmla="*/ 2505808 w 2866293"/>
                  <a:gd name="connsiteY6" fmla="*/ 27983 h 45567"/>
                  <a:gd name="connsiteX7" fmla="*/ 2532185 w 2866293"/>
                  <a:gd name="connsiteY7" fmla="*/ 19191 h 45567"/>
                  <a:gd name="connsiteX8" fmla="*/ 2602523 w 2866293"/>
                  <a:gd name="connsiteY8" fmla="*/ 1606 h 45567"/>
                  <a:gd name="connsiteX9" fmla="*/ 2848708 w 2866293"/>
                  <a:gd name="connsiteY9" fmla="*/ 19191 h 45567"/>
                  <a:gd name="connsiteX10" fmla="*/ 2866293 w 2866293"/>
                  <a:gd name="connsiteY10" fmla="*/ 27983 h 4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66293" h="45567">
                    <a:moveTo>
                      <a:pt x="0" y="45567"/>
                    </a:moveTo>
                    <a:lnTo>
                      <a:pt x="483577" y="27983"/>
                    </a:lnTo>
                    <a:cubicBezTo>
                      <a:pt x="512980" y="26253"/>
                      <a:pt x="542192" y="22122"/>
                      <a:pt x="571500" y="19191"/>
                    </a:cubicBezTo>
                    <a:lnTo>
                      <a:pt x="1072662" y="27983"/>
                    </a:lnTo>
                    <a:cubicBezTo>
                      <a:pt x="1807860" y="39381"/>
                      <a:pt x="1483386" y="26670"/>
                      <a:pt x="1899139" y="45567"/>
                    </a:cubicBezTo>
                    <a:lnTo>
                      <a:pt x="2382716" y="36775"/>
                    </a:lnTo>
                    <a:cubicBezTo>
                      <a:pt x="2423834" y="35583"/>
                      <a:pt x="2464955" y="32789"/>
                      <a:pt x="2505808" y="27983"/>
                    </a:cubicBezTo>
                    <a:cubicBezTo>
                      <a:pt x="2515012" y="26900"/>
                      <a:pt x="2523194" y="21439"/>
                      <a:pt x="2532185" y="19191"/>
                    </a:cubicBezTo>
                    <a:lnTo>
                      <a:pt x="2602523" y="1606"/>
                    </a:lnTo>
                    <a:cubicBezTo>
                      <a:pt x="2691067" y="5148"/>
                      <a:pt x="2770528" y="-12081"/>
                      <a:pt x="2848708" y="19191"/>
                    </a:cubicBezTo>
                    <a:cubicBezTo>
                      <a:pt x="2854793" y="21625"/>
                      <a:pt x="2860431" y="25052"/>
                      <a:pt x="2866293" y="2798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" name="弧形 3"/>
          <p:cNvSpPr/>
          <p:nvPr/>
        </p:nvSpPr>
        <p:spPr>
          <a:xfrm rot="16889219">
            <a:off x="3986344" y="1244242"/>
            <a:ext cx="2448477" cy="2417234"/>
          </a:xfrm>
          <a:prstGeom prst="arc">
            <a:avLst>
              <a:gd name="adj1" fmla="val 16200000"/>
              <a:gd name="adj2" fmla="val 215138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弧形 175"/>
          <p:cNvSpPr/>
          <p:nvPr/>
        </p:nvSpPr>
        <p:spPr>
          <a:xfrm rot="997790">
            <a:off x="7239783" y="1176715"/>
            <a:ext cx="2448477" cy="2417234"/>
          </a:xfrm>
          <a:prstGeom prst="arc">
            <a:avLst>
              <a:gd name="adj1" fmla="val 16200000"/>
              <a:gd name="adj2" fmla="val 202965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弧形 176"/>
          <p:cNvSpPr/>
          <p:nvPr/>
        </p:nvSpPr>
        <p:spPr>
          <a:xfrm rot="16889219">
            <a:off x="4108353" y="1386595"/>
            <a:ext cx="2448477" cy="2417234"/>
          </a:xfrm>
          <a:prstGeom prst="arc">
            <a:avLst>
              <a:gd name="adj1" fmla="val 16200000"/>
              <a:gd name="adj2" fmla="val 215138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弧形 177"/>
          <p:cNvSpPr/>
          <p:nvPr/>
        </p:nvSpPr>
        <p:spPr>
          <a:xfrm rot="16889219">
            <a:off x="3823591" y="1141959"/>
            <a:ext cx="2448477" cy="2417234"/>
          </a:xfrm>
          <a:prstGeom prst="arc">
            <a:avLst>
              <a:gd name="adj1" fmla="val 16200000"/>
              <a:gd name="adj2" fmla="val 215138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弧形 178"/>
          <p:cNvSpPr/>
          <p:nvPr/>
        </p:nvSpPr>
        <p:spPr>
          <a:xfrm rot="997790">
            <a:off x="7189054" y="1359060"/>
            <a:ext cx="2448477" cy="2417234"/>
          </a:xfrm>
          <a:prstGeom prst="arc">
            <a:avLst>
              <a:gd name="adj1" fmla="val 16200000"/>
              <a:gd name="adj2" fmla="val 202965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弧形 179"/>
          <p:cNvSpPr/>
          <p:nvPr/>
        </p:nvSpPr>
        <p:spPr>
          <a:xfrm rot="997790">
            <a:off x="7432208" y="1156191"/>
            <a:ext cx="2448477" cy="2417234"/>
          </a:xfrm>
          <a:prstGeom prst="arc">
            <a:avLst>
              <a:gd name="adj1" fmla="val 16200000"/>
              <a:gd name="adj2" fmla="val 202965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908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347741" y="2127017"/>
            <a:ext cx="3483472" cy="2722775"/>
            <a:chOff x="1249100" y="484427"/>
            <a:chExt cx="6344558" cy="5786736"/>
          </a:xfrm>
        </p:grpSpPr>
        <p:grpSp>
          <p:nvGrpSpPr>
            <p:cNvPr id="99" name="群組 98"/>
            <p:cNvGrpSpPr/>
            <p:nvPr/>
          </p:nvGrpSpPr>
          <p:grpSpPr>
            <a:xfrm>
              <a:off x="1249100" y="484427"/>
              <a:ext cx="6344558" cy="5786736"/>
              <a:chOff x="1249100" y="484427"/>
              <a:chExt cx="6344558" cy="5786736"/>
            </a:xfrm>
          </p:grpSpPr>
          <p:sp>
            <p:nvSpPr>
              <p:cNvPr id="6" name="剪去同側角落矩形 5"/>
              <p:cNvSpPr/>
              <p:nvPr/>
            </p:nvSpPr>
            <p:spPr>
              <a:xfrm rot="545232">
                <a:off x="5714997" y="879231"/>
                <a:ext cx="720969" cy="2066192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2233247" y="2795954"/>
                <a:ext cx="3534505" cy="16177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2245112" y="4218817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圓角矩形 26"/>
              <p:cNvSpPr/>
              <p:nvPr/>
            </p:nvSpPr>
            <p:spPr>
              <a:xfrm flipH="1">
                <a:off x="2245112" y="5130310"/>
                <a:ext cx="327508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圓角矩形 27"/>
              <p:cNvSpPr/>
              <p:nvPr/>
            </p:nvSpPr>
            <p:spPr>
              <a:xfrm rot="1312007">
                <a:off x="2429750" y="4145573"/>
                <a:ext cx="369276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圓角矩形 28"/>
              <p:cNvSpPr/>
              <p:nvPr/>
            </p:nvSpPr>
            <p:spPr>
              <a:xfrm rot="446507">
                <a:off x="5493121" y="862102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剪去同側角落矩形 29"/>
              <p:cNvSpPr/>
              <p:nvPr/>
            </p:nvSpPr>
            <p:spPr>
              <a:xfrm rot="7992600">
                <a:off x="6521084" y="836743"/>
                <a:ext cx="467841" cy="1580237"/>
              </a:xfrm>
              <a:prstGeom prst="snip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圓角矩形 30"/>
              <p:cNvSpPr/>
              <p:nvPr/>
            </p:nvSpPr>
            <p:spPr>
              <a:xfrm rot="17912465">
                <a:off x="6453493" y="883727"/>
                <a:ext cx="457273" cy="182305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5633337" y="484427"/>
                <a:ext cx="277594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5857934" y="488351"/>
                <a:ext cx="249503" cy="5346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312007">
                <a:off x="3144503" y="4027904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243747">
                <a:off x="2861343" y="4828449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圓角矩形 35"/>
              <p:cNvSpPr/>
              <p:nvPr/>
            </p:nvSpPr>
            <p:spPr>
              <a:xfrm rot="243747">
                <a:off x="2934577" y="3821247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圓角矩形 36"/>
              <p:cNvSpPr/>
              <p:nvPr/>
            </p:nvSpPr>
            <p:spPr>
              <a:xfrm rot="865205">
                <a:off x="5328858" y="908293"/>
                <a:ext cx="457273" cy="245475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圓角矩形 37"/>
              <p:cNvSpPr/>
              <p:nvPr/>
            </p:nvSpPr>
            <p:spPr>
              <a:xfrm rot="1312007">
                <a:off x="5386195" y="2687499"/>
                <a:ext cx="643044" cy="170451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圓角矩形 38"/>
              <p:cNvSpPr/>
              <p:nvPr/>
            </p:nvSpPr>
            <p:spPr>
              <a:xfrm rot="1312007">
                <a:off x="5424782" y="4116682"/>
                <a:ext cx="200882" cy="9190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圓角矩形 39"/>
              <p:cNvSpPr/>
              <p:nvPr/>
            </p:nvSpPr>
            <p:spPr>
              <a:xfrm rot="243747">
                <a:off x="5214856" y="3910025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圓角矩形 40"/>
              <p:cNvSpPr/>
              <p:nvPr/>
            </p:nvSpPr>
            <p:spPr>
              <a:xfrm rot="511036">
                <a:off x="5106014" y="4809516"/>
                <a:ext cx="288829" cy="10462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圓角矩形 41"/>
              <p:cNvSpPr/>
              <p:nvPr/>
            </p:nvSpPr>
            <p:spPr>
              <a:xfrm>
                <a:off x="4987274" y="5733143"/>
                <a:ext cx="380788" cy="430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圓角矩形 43"/>
              <p:cNvSpPr/>
              <p:nvPr/>
            </p:nvSpPr>
            <p:spPr>
              <a:xfrm>
                <a:off x="2813406" y="5769823"/>
                <a:ext cx="334359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圓角矩形 44"/>
              <p:cNvSpPr/>
              <p:nvPr/>
            </p:nvSpPr>
            <p:spPr>
              <a:xfrm>
                <a:off x="2227528" y="5936936"/>
                <a:ext cx="369276" cy="33422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" name="直線接點 45"/>
              <p:cNvCxnSpPr/>
              <p:nvPr/>
            </p:nvCxnSpPr>
            <p:spPr>
              <a:xfrm flipH="1">
                <a:off x="1711163" y="2907363"/>
                <a:ext cx="735474" cy="2057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H="1">
                <a:off x="1517807" y="301201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1431841" y="28912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H="1">
                <a:off x="1376116" y="3062635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flipH="1">
                <a:off x="1584241" y="304362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flipH="1">
                <a:off x="1343902" y="2915098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H="1">
                <a:off x="1465149" y="2944437"/>
                <a:ext cx="959071" cy="1848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flipH="1">
                <a:off x="1249100" y="2957980"/>
                <a:ext cx="1159321" cy="175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群組 97"/>
            <p:cNvGrpSpPr/>
            <p:nvPr/>
          </p:nvGrpSpPr>
          <p:grpSpPr>
            <a:xfrm>
              <a:off x="3322916" y="649137"/>
              <a:ext cx="3855023" cy="2924747"/>
              <a:chOff x="3363462" y="626307"/>
              <a:chExt cx="3855023" cy="2924747"/>
            </a:xfrm>
          </p:grpSpPr>
          <p:grpSp>
            <p:nvGrpSpPr>
              <p:cNvPr id="96" name="群組 95"/>
              <p:cNvGrpSpPr/>
              <p:nvPr/>
            </p:nvGrpSpPr>
            <p:grpSpPr>
              <a:xfrm>
                <a:off x="3363462" y="626307"/>
                <a:ext cx="1450386" cy="2924747"/>
                <a:chOff x="3363462" y="626307"/>
                <a:chExt cx="1450386" cy="2924747"/>
              </a:xfrm>
            </p:grpSpPr>
            <p:sp>
              <p:nvSpPr>
                <p:cNvPr id="64" name="橢圓 63"/>
                <p:cNvSpPr/>
                <p:nvPr/>
              </p:nvSpPr>
              <p:spPr>
                <a:xfrm>
                  <a:off x="3546349" y="771052"/>
                  <a:ext cx="816835" cy="8168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94" name="群組 93"/>
                <p:cNvGrpSpPr/>
                <p:nvPr/>
              </p:nvGrpSpPr>
              <p:grpSpPr>
                <a:xfrm rot="20281831">
                  <a:off x="3363462" y="626307"/>
                  <a:ext cx="1106535" cy="816835"/>
                  <a:chOff x="3415234" y="607511"/>
                  <a:chExt cx="1106535" cy="816835"/>
                </a:xfrm>
              </p:grpSpPr>
              <p:sp>
                <p:nvSpPr>
                  <p:cNvPr id="79" name="橢圓 78"/>
                  <p:cNvSpPr/>
                  <p:nvPr/>
                </p:nvSpPr>
                <p:spPr>
                  <a:xfrm rot="3448074">
                    <a:off x="3593426" y="607511"/>
                    <a:ext cx="816835" cy="81683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0" name="直線接點 79"/>
                  <p:cNvCxnSpPr/>
                  <p:nvPr/>
                </p:nvCxnSpPr>
                <p:spPr>
                  <a:xfrm>
                    <a:off x="3415234" y="820512"/>
                    <a:ext cx="1106535" cy="458108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群組 94"/>
                <p:cNvGrpSpPr/>
                <p:nvPr/>
              </p:nvGrpSpPr>
              <p:grpSpPr>
                <a:xfrm>
                  <a:off x="3912520" y="1587887"/>
                  <a:ext cx="901328" cy="1963167"/>
                  <a:chOff x="3912520" y="1587887"/>
                  <a:chExt cx="901328" cy="1963167"/>
                </a:xfrm>
              </p:grpSpPr>
              <p:grpSp>
                <p:nvGrpSpPr>
                  <p:cNvPr id="84" name="群組 83"/>
                  <p:cNvGrpSpPr/>
                  <p:nvPr/>
                </p:nvGrpSpPr>
                <p:grpSpPr>
                  <a:xfrm>
                    <a:off x="3912520" y="2764233"/>
                    <a:ext cx="901328" cy="786821"/>
                    <a:chOff x="3757728" y="2171159"/>
                    <a:chExt cx="901328" cy="786821"/>
                  </a:xfrm>
                </p:grpSpPr>
                <p:cxnSp>
                  <p:nvCxnSpPr>
                    <p:cNvPr id="69" name="直線接點 68"/>
                    <p:cNvCxnSpPr/>
                    <p:nvPr/>
                  </p:nvCxnSpPr>
                  <p:spPr>
                    <a:xfrm>
                      <a:off x="3780584" y="2171159"/>
                      <a:ext cx="878472" cy="280900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線接點 72"/>
                    <p:cNvCxnSpPr/>
                    <p:nvPr/>
                  </p:nvCxnSpPr>
                  <p:spPr>
                    <a:xfrm flipV="1">
                      <a:off x="3757728" y="2431625"/>
                      <a:ext cx="878072" cy="526355"/>
                    </a:xfrm>
                    <a:prstGeom prst="line">
                      <a:avLst/>
                    </a:prstGeom>
                    <a:ln w="762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6" name="直線接點 75"/>
                  <p:cNvCxnSpPr/>
                  <p:nvPr/>
                </p:nvCxnSpPr>
                <p:spPr>
                  <a:xfrm>
                    <a:off x="3954766" y="1893429"/>
                    <a:ext cx="155739" cy="49881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接點 66"/>
                  <p:cNvCxnSpPr>
                    <a:stCxn id="64" idx="4"/>
                  </p:cNvCxnSpPr>
                  <p:nvPr/>
                </p:nvCxnSpPr>
                <p:spPr>
                  <a:xfrm flipH="1">
                    <a:off x="3954766" y="1587887"/>
                    <a:ext cx="1" cy="1211471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接點 89"/>
                  <p:cNvCxnSpPr/>
                  <p:nvPr/>
                </p:nvCxnSpPr>
                <p:spPr>
                  <a:xfrm flipV="1">
                    <a:off x="4090324" y="2258425"/>
                    <a:ext cx="272860" cy="109369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7" name="手繪多邊形 96"/>
              <p:cNvSpPr/>
              <p:nvPr/>
            </p:nvSpPr>
            <p:spPr>
              <a:xfrm>
                <a:off x="4352192" y="2196471"/>
                <a:ext cx="2866293" cy="45567"/>
              </a:xfrm>
              <a:custGeom>
                <a:avLst/>
                <a:gdLst>
                  <a:gd name="connsiteX0" fmla="*/ 0 w 2866293"/>
                  <a:gd name="connsiteY0" fmla="*/ 45567 h 45567"/>
                  <a:gd name="connsiteX1" fmla="*/ 483577 w 2866293"/>
                  <a:gd name="connsiteY1" fmla="*/ 27983 h 45567"/>
                  <a:gd name="connsiteX2" fmla="*/ 571500 w 2866293"/>
                  <a:gd name="connsiteY2" fmla="*/ 19191 h 45567"/>
                  <a:gd name="connsiteX3" fmla="*/ 1072662 w 2866293"/>
                  <a:gd name="connsiteY3" fmla="*/ 27983 h 45567"/>
                  <a:gd name="connsiteX4" fmla="*/ 1899139 w 2866293"/>
                  <a:gd name="connsiteY4" fmla="*/ 45567 h 45567"/>
                  <a:gd name="connsiteX5" fmla="*/ 2382716 w 2866293"/>
                  <a:gd name="connsiteY5" fmla="*/ 36775 h 45567"/>
                  <a:gd name="connsiteX6" fmla="*/ 2505808 w 2866293"/>
                  <a:gd name="connsiteY6" fmla="*/ 27983 h 45567"/>
                  <a:gd name="connsiteX7" fmla="*/ 2532185 w 2866293"/>
                  <a:gd name="connsiteY7" fmla="*/ 19191 h 45567"/>
                  <a:gd name="connsiteX8" fmla="*/ 2602523 w 2866293"/>
                  <a:gd name="connsiteY8" fmla="*/ 1606 h 45567"/>
                  <a:gd name="connsiteX9" fmla="*/ 2848708 w 2866293"/>
                  <a:gd name="connsiteY9" fmla="*/ 19191 h 45567"/>
                  <a:gd name="connsiteX10" fmla="*/ 2866293 w 2866293"/>
                  <a:gd name="connsiteY10" fmla="*/ 27983 h 4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66293" h="45567">
                    <a:moveTo>
                      <a:pt x="0" y="45567"/>
                    </a:moveTo>
                    <a:lnTo>
                      <a:pt x="483577" y="27983"/>
                    </a:lnTo>
                    <a:cubicBezTo>
                      <a:pt x="512980" y="26253"/>
                      <a:pt x="542192" y="22122"/>
                      <a:pt x="571500" y="19191"/>
                    </a:cubicBezTo>
                    <a:lnTo>
                      <a:pt x="1072662" y="27983"/>
                    </a:lnTo>
                    <a:cubicBezTo>
                      <a:pt x="1807860" y="39381"/>
                      <a:pt x="1483386" y="26670"/>
                      <a:pt x="1899139" y="45567"/>
                    </a:cubicBezTo>
                    <a:lnTo>
                      <a:pt x="2382716" y="36775"/>
                    </a:lnTo>
                    <a:cubicBezTo>
                      <a:pt x="2423834" y="35583"/>
                      <a:pt x="2464955" y="32789"/>
                      <a:pt x="2505808" y="27983"/>
                    </a:cubicBezTo>
                    <a:cubicBezTo>
                      <a:pt x="2515012" y="26900"/>
                      <a:pt x="2523194" y="21439"/>
                      <a:pt x="2532185" y="19191"/>
                    </a:cubicBezTo>
                    <a:lnTo>
                      <a:pt x="2602523" y="1606"/>
                    </a:lnTo>
                    <a:cubicBezTo>
                      <a:pt x="2691067" y="5148"/>
                      <a:pt x="2770528" y="-12081"/>
                      <a:pt x="2848708" y="19191"/>
                    </a:cubicBezTo>
                    <a:cubicBezTo>
                      <a:pt x="2854793" y="21625"/>
                      <a:pt x="2860431" y="25052"/>
                      <a:pt x="2866293" y="2798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3" name="直線接點 2"/>
          <p:cNvCxnSpPr/>
          <p:nvPr/>
        </p:nvCxnSpPr>
        <p:spPr>
          <a:xfrm>
            <a:off x="-634944" y="2622112"/>
            <a:ext cx="233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-482544" y="2774512"/>
            <a:ext cx="233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-742628" y="2995093"/>
            <a:ext cx="233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 flipH="1">
            <a:off x="5798912" y="-1277211"/>
            <a:ext cx="677346" cy="7562263"/>
            <a:chOff x="5072341" y="4816581"/>
            <a:chExt cx="369866" cy="1702671"/>
          </a:xfrm>
        </p:grpSpPr>
        <p:sp>
          <p:nvSpPr>
            <p:cNvPr id="51" name="流程圖: 資料 50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接點 51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 flipH="1">
            <a:off x="5989668" y="-1271794"/>
            <a:ext cx="677346" cy="7562263"/>
            <a:chOff x="5072341" y="4816581"/>
            <a:chExt cx="369866" cy="1702671"/>
          </a:xfrm>
        </p:grpSpPr>
        <p:sp>
          <p:nvSpPr>
            <p:cNvPr id="56" name="流程圖: 資料 55"/>
            <p:cNvSpPr/>
            <p:nvPr/>
          </p:nvSpPr>
          <p:spPr>
            <a:xfrm rot="5400000">
              <a:off x="4581912" y="5307011"/>
              <a:ext cx="1350724" cy="3698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5072341" y="5651475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5442206" y="5868750"/>
              <a:ext cx="1" cy="6505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矩形 65"/>
          <p:cNvSpPr/>
          <p:nvPr/>
        </p:nvSpPr>
        <p:spPr>
          <a:xfrm>
            <a:off x="1756439" y="2299064"/>
            <a:ext cx="3810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2618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906</TotalTime>
  <Words>20</Words>
  <Application>Microsoft Office PowerPoint</Application>
  <PresentationFormat>寬螢幕</PresentationFormat>
  <Paragraphs>15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Kingsley Yeoh</dc:creator>
  <cp:lastModifiedBy>Yeoh Kingsley</cp:lastModifiedBy>
  <cp:revision>27</cp:revision>
  <dcterms:created xsi:type="dcterms:W3CDTF">2017-11-22T16:25:09Z</dcterms:created>
  <dcterms:modified xsi:type="dcterms:W3CDTF">2018-12-01T16:01:57Z</dcterms:modified>
</cp:coreProperties>
</file>