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7" r:id="rId6"/>
    <p:sldId id="263" r:id="rId7"/>
    <p:sldId id="259" r:id="rId8"/>
    <p:sldId id="258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44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3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81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4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8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79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6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7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8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9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3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BCF2-42D2-4217-B1DF-443243196FF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0621-CAB0-4164-A0A7-4C669AD4B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67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9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1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維基百科</a:t>
            </a:r>
            <a:r>
              <a:rPr lang="en-US" altLang="zh-TW" dirty="0" smtClean="0"/>
              <a:t>--</a:t>
            </a:r>
            <a:r>
              <a:rPr lang="zh-TW" altLang="en-US" dirty="0" smtClean="0"/>
              <a:t>資料清洗、整理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02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75736" y="1650172"/>
            <a:ext cx="12016264" cy="5207828"/>
            <a:chOff x="175736" y="1568575"/>
            <a:chExt cx="12016264" cy="520782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36" y="1568575"/>
              <a:ext cx="12016264" cy="520782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5736" y="4386690"/>
              <a:ext cx="11419840" cy="332105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8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75736" y="3007360"/>
            <a:ext cx="12016264" cy="3850640"/>
            <a:chOff x="175736" y="2925763"/>
            <a:chExt cx="12016264" cy="385064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t="26061"/>
            <a:stretch/>
          </p:blipFill>
          <p:spPr>
            <a:xfrm>
              <a:off x="175736" y="2925763"/>
              <a:ext cx="12016264" cy="385064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120640" y="3005445"/>
              <a:ext cx="4561840" cy="652155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64" y="1158365"/>
            <a:ext cx="4648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50" t="8236" r="-350" b="9498"/>
          <a:stretch/>
        </p:blipFill>
        <p:spPr>
          <a:xfrm>
            <a:off x="75565" y="3551577"/>
            <a:ext cx="11623040" cy="329216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95" y="152400"/>
            <a:ext cx="3985805" cy="40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3257" b="30704"/>
          <a:stretch/>
        </p:blipFill>
        <p:spPr>
          <a:xfrm>
            <a:off x="332750" y="1467168"/>
            <a:ext cx="11526500" cy="47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2" y="1204912"/>
            <a:ext cx="17049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</Words>
  <Application>Microsoft Office PowerPoint</Application>
  <PresentationFormat>寬螢幕</PresentationFormat>
  <Paragraphs>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維基百科--資料清洗、整理</vt:lpstr>
      <vt:lpstr>PowerPoint 簡報</vt:lpstr>
      <vt:lpstr>重播</vt:lpstr>
      <vt:lpstr>來賓</vt:lpstr>
      <vt:lpstr>分集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沈祐珍</dc:creator>
  <cp:lastModifiedBy>沈祐珍</cp:lastModifiedBy>
  <cp:revision>21</cp:revision>
  <dcterms:created xsi:type="dcterms:W3CDTF">2018-06-20T07:59:00Z</dcterms:created>
  <dcterms:modified xsi:type="dcterms:W3CDTF">2018-06-20T11:49:37Z</dcterms:modified>
</cp:coreProperties>
</file>