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7.xml"/><Relationship Id="rId22" Type="http://schemas.openxmlformats.org/officeDocument/2006/relationships/font" Target="fonts/OpenSans-italic.fntdata"/><Relationship Id="rId10" Type="http://schemas.openxmlformats.org/officeDocument/2006/relationships/slide" Target="slides/slide6.xml"/><Relationship Id="rId21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2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9f23c0ed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9f23c0ed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9f23c0ed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9f23c0ed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9f23c0ed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9f23c0ed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9f23c0ed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9f23c0ed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9f23c0ed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9f23c0ed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9f23c0ed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9f23c0ed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9f23c0ed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9f23c0ed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f23c0ed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9f23c0ed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9f23c0ed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9f23c0ed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9f23c0ed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9f23c0ed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9f23c0ed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9f23c0ed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9f23c0ed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9f23c0ed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Rare event detection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Kevin Chang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SVM + Generated synthetic samples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</a:t>
            </a:r>
            <a:r>
              <a:rPr lang="zh-TW"/>
              <a:t>inge loss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Kernal trick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Non-linear binary classification 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825" y="2558100"/>
            <a:ext cx="2206725" cy="220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1800" y="2815100"/>
            <a:ext cx="3248650" cy="16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850" y="2558088"/>
            <a:ext cx="23241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Logistic regression + Generated synthetic samples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</a:t>
            </a:r>
            <a:r>
              <a:rPr lang="zh-TW"/>
              <a:t>ross entropy between two Bernoulli distribution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Gradient descent  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25" y="2244925"/>
            <a:ext cx="2324100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1125" y="2216350"/>
            <a:ext cx="236220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6350" y="2626525"/>
            <a:ext cx="3258001" cy="16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Conclusion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Neural-based method can learn to detect rare event, but performs poorly on testing set due to overfitting, so does non neural-based approaches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Over/down sampling and SMOTE algorithm to balance the dataset are not significant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More balanced dataset and customized methods are necessary to tackle this kind of rare event detection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Thanks for listening 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 Analysis Summary &amp; Cleanup procedure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Inputaion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Transformation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Model proposals &amp; Result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Data Analysis Summary &amp; Cleanup procedure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</a:t>
            </a:r>
            <a:r>
              <a:rPr lang="zh-TW"/>
              <a:t>ttribute #5 in training set and testing set are not consistent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Attribute #6 corresponds to the boolean value of attribute #4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Standard deviation of attribute #166,167,168,170,171,172,177 in training set are zero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Some testing samples have missing data or target (attribute #4) label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Inputation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Sample #3 in training set have missing attribute #7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 regression method to predict its value and fill it in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000" y="2429525"/>
            <a:ext cx="2462300" cy="18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4">
            <a:alphaModFix/>
          </a:blip>
          <a:srcRect b="0" l="1166" r="0" t="0"/>
          <a:stretch/>
        </p:blipFill>
        <p:spPr>
          <a:xfrm>
            <a:off x="2434300" y="4369900"/>
            <a:ext cx="3567065" cy="2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Transformation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Some attributes are in the form of TRUE/FALSE or category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=&gt; Use one hot encoding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Standardize each attribute, and record its mean and standard deviaton for forecasting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400" y="2995688"/>
            <a:ext cx="2057400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3439675" y="4308975"/>
            <a:ext cx="36573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https://medium.com/@yehjames/%E8%B3%87%E6%96%99%E5%88%86%E6%9E%90-%E6%A9%9F%E5%99%A8%E5%AD%B8%E7%BF%92-%E7%AC%AC2-4%E8%AC%9B-%E8%B3%87%E6%96%99%E5%89%8D%E8%99%95%E7%90%86-missing-data-one-hot-encoding-feature-scaling-3b70a7839b4a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 proposals &amp; Result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Deep neural network (DNN)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DNN + over/down 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DNN + Generated synthetic samples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Support vector machine (SVM) + Generated synthetic samples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Logistic regression + Generated synthetic samples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Deep neural network (DNN)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Optimizer : Adam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Loss function : Binary cross entropy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Activation function : Relu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Introduce dropout layer to avoid overfitting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Adjust the weight of BCE loss function 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625" y="871175"/>
            <a:ext cx="156210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5050" y="2921125"/>
            <a:ext cx="4108499" cy="19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DNN + over/down sampling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</a:t>
            </a:r>
            <a:r>
              <a:rPr lang="zh-TW"/>
              <a:t>mbalanced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Oversampling : Copying them and adding small noise (avoid overfitting)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Downsampling : Deleting some negative samples for balance 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475" y="2442563"/>
            <a:ext cx="2198650" cy="21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8400" y="2384600"/>
            <a:ext cx="2314575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8375" y="2379838"/>
            <a:ext cx="23241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DNN + Generated synthetic samples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SMOTE I</a:t>
            </a:r>
            <a:r>
              <a:rPr lang="zh-TW"/>
              <a:t>ntroduces randomness in generating the synthetic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Interpolation with neighbors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350" y="2426625"/>
            <a:ext cx="2381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7425" y="2099714"/>
            <a:ext cx="2381251" cy="2469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