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2"/>
    <p:restoredTop sz="95768"/>
  </p:normalViewPr>
  <p:slideViewPr>
    <p:cSldViewPr snapToGrid="0" snapToObjects="1" showGuides="1">
      <p:cViewPr>
        <p:scale>
          <a:sx n="49" d="100"/>
          <a:sy n="49" d="100"/>
        </p:scale>
        <p:origin x="2832" y="1504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1AFB5-424D-2A45-B593-1EB3DF129B57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F7C7C-CFCF-8E46-B4EB-5B89A88236D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92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F7C7C-CFCF-8E46-B4EB-5B89A88236D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719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F7C7C-CFCF-8E46-B4EB-5B89A88236D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788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F7C7C-CFCF-8E46-B4EB-5B89A88236D2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4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1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550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411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2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011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8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55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602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8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452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48A5-B255-434D-8097-AD56C601525E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B866-CE51-8247-B318-5B79C618BC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822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88638" y="-8272932"/>
            <a:ext cx="9705528" cy="21326480"/>
            <a:chOff x="2388638" y="-8272932"/>
            <a:chExt cx="9705528" cy="21326480"/>
          </a:xfrm>
        </p:grpSpPr>
        <p:sp>
          <p:nvSpPr>
            <p:cNvPr id="4" name="結束點 3"/>
            <p:cNvSpPr/>
            <p:nvPr/>
          </p:nvSpPr>
          <p:spPr>
            <a:xfrm>
              <a:off x="4979488" y="-7885016"/>
              <a:ext cx="2160000" cy="1080000"/>
            </a:xfrm>
            <a:prstGeom prst="flowChartTermina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start</a:t>
              </a:r>
              <a:endParaRPr kumimoji="1" lang="zh-TW" altLang="en-US" sz="2800" dirty="0"/>
            </a:p>
          </p:txBody>
        </p:sp>
        <p:sp>
          <p:nvSpPr>
            <p:cNvPr id="7" name="結束點 6"/>
            <p:cNvSpPr/>
            <p:nvPr/>
          </p:nvSpPr>
          <p:spPr>
            <a:xfrm>
              <a:off x="9934166" y="5172102"/>
              <a:ext cx="2160000" cy="1080000"/>
            </a:xfrm>
            <a:prstGeom prst="flowChartTermina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end</a:t>
              </a:r>
              <a:endParaRPr kumimoji="1" lang="zh-TW" altLang="en-US" sz="2800" dirty="0"/>
            </a:p>
          </p:txBody>
        </p:sp>
        <p:cxnSp>
          <p:nvCxnSpPr>
            <p:cNvPr id="14" name="肘形接點 13"/>
            <p:cNvCxnSpPr>
              <a:stCxn id="46" idx="4"/>
              <a:endCxn id="204" idx="0"/>
            </p:cNvCxnSpPr>
            <p:nvPr/>
          </p:nvCxnSpPr>
          <p:spPr>
            <a:xfrm rot="5400000">
              <a:off x="7632420" y="3990082"/>
              <a:ext cx="1122383" cy="124165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stCxn id="243" idx="1"/>
              <a:endCxn id="216" idx="1"/>
            </p:cNvCxnSpPr>
            <p:nvPr/>
          </p:nvCxnSpPr>
          <p:spPr>
            <a:xfrm rot="10800000" flipH="1">
              <a:off x="4107099" y="-5805596"/>
              <a:ext cx="868504" cy="5429482"/>
            </a:xfrm>
            <a:prstGeom prst="bentConnector3">
              <a:avLst>
                <a:gd name="adj1" fmla="val -2632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資料 45"/>
            <p:cNvSpPr/>
            <p:nvPr/>
          </p:nvSpPr>
          <p:spPr>
            <a:xfrm>
              <a:off x="7393167" y="2969718"/>
              <a:ext cx="2842541" cy="108000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packet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type</a:t>
              </a:r>
              <a:endParaRPr kumimoji="1" lang="zh-TW" altLang="en-US" sz="2800" dirty="0"/>
            </a:p>
          </p:txBody>
        </p:sp>
        <p:cxnSp>
          <p:nvCxnSpPr>
            <p:cNvPr id="51" name="直線箭頭接點 50"/>
            <p:cNvCxnSpPr>
              <a:stCxn id="215" idx="2"/>
              <a:endCxn id="180" idx="0"/>
            </p:cNvCxnSpPr>
            <p:nvPr/>
          </p:nvCxnSpPr>
          <p:spPr>
            <a:xfrm>
              <a:off x="6055603" y="-3473364"/>
              <a:ext cx="3885" cy="4305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接點 71"/>
            <p:cNvCxnSpPr>
              <a:stCxn id="46" idx="4"/>
              <a:endCxn id="7" idx="0"/>
            </p:cNvCxnSpPr>
            <p:nvPr/>
          </p:nvCxnSpPr>
          <p:spPr>
            <a:xfrm rot="16200000" flipH="1">
              <a:off x="9353110" y="3511046"/>
              <a:ext cx="1122384" cy="219972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字方塊 111"/>
            <p:cNvSpPr txBox="1"/>
            <p:nvPr/>
          </p:nvSpPr>
          <p:spPr>
            <a:xfrm>
              <a:off x="7209543" y="4066498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 err="1" smtClean="0">
                  <a:solidFill>
                    <a:srgbClr val="FF0000"/>
                  </a:solidFill>
                </a:rPr>
                <a:t>Ack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10448146" y="4049716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 err="1" smtClean="0">
                  <a:solidFill>
                    <a:srgbClr val="FF0000"/>
                  </a:solidFill>
                </a:rPr>
                <a:t>Finack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流程圖 179"/>
            <p:cNvSpPr/>
            <p:nvPr/>
          </p:nvSpPr>
          <p:spPr>
            <a:xfrm>
              <a:off x="4979488" y="-3042811"/>
              <a:ext cx="2160000" cy="1511130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send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packet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to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agent</a:t>
              </a:r>
            </a:p>
            <a:p>
              <a:pPr algn="ctr"/>
              <a:r>
                <a:rPr kumimoji="1" lang="en-US" altLang="zh-TW" sz="2800" dirty="0" smtClean="0"/>
                <a:t>type: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data</a:t>
              </a:r>
              <a:endParaRPr kumimoji="1" lang="zh-TW" altLang="en-US" sz="2800" dirty="0"/>
            </a:p>
          </p:txBody>
        </p:sp>
        <p:cxnSp>
          <p:nvCxnSpPr>
            <p:cNvPr id="182" name="直線箭頭接點 181"/>
            <p:cNvCxnSpPr>
              <a:stCxn id="195" idx="2"/>
              <a:endCxn id="46" idx="1"/>
            </p:cNvCxnSpPr>
            <p:nvPr/>
          </p:nvCxnSpPr>
          <p:spPr>
            <a:xfrm>
              <a:off x="8813535" y="2490323"/>
              <a:ext cx="903" cy="4793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流程圖 194"/>
            <p:cNvSpPr/>
            <p:nvPr/>
          </p:nvSpPr>
          <p:spPr>
            <a:xfrm>
              <a:off x="7733535" y="1410323"/>
              <a:ext cx="2160000" cy="1080000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receive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packet</a:t>
              </a:r>
              <a:endParaRPr kumimoji="1" lang="zh-TW" altLang="en-US" sz="2800" dirty="0"/>
            </a:p>
          </p:txBody>
        </p:sp>
        <p:cxnSp>
          <p:nvCxnSpPr>
            <p:cNvPr id="197" name="直線箭頭接點 196"/>
            <p:cNvCxnSpPr>
              <a:stCxn id="243" idx="2"/>
              <a:endCxn id="195" idx="0"/>
            </p:cNvCxnSpPr>
            <p:nvPr/>
          </p:nvCxnSpPr>
          <p:spPr>
            <a:xfrm rot="16200000" flipH="1">
              <a:off x="6949113" y="-454100"/>
              <a:ext cx="974797" cy="2754047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決策 203"/>
            <p:cNvSpPr/>
            <p:nvPr/>
          </p:nvSpPr>
          <p:spPr>
            <a:xfrm>
              <a:off x="6312784" y="5172101"/>
              <a:ext cx="2520000" cy="1440000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err="1" smtClean="0"/>
                <a:t>seq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#</a:t>
              </a:r>
              <a:endParaRPr kumimoji="1" lang="en-US" altLang="zh-TW" sz="2800" dirty="0"/>
            </a:p>
            <a:p>
              <a:pPr algn="ctr"/>
              <a:r>
                <a:rPr kumimoji="1" lang="en-US" altLang="zh-TW" sz="2800" dirty="0" smtClean="0"/>
                <a:t>=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base</a:t>
              </a:r>
            </a:p>
          </p:txBody>
        </p:sp>
        <p:cxnSp>
          <p:nvCxnSpPr>
            <p:cNvPr id="207" name="肘形接點 206"/>
            <p:cNvCxnSpPr>
              <a:stCxn id="204" idx="2"/>
              <a:endCxn id="208" idx="0"/>
            </p:cNvCxnSpPr>
            <p:nvPr/>
          </p:nvCxnSpPr>
          <p:spPr>
            <a:xfrm>
              <a:off x="7572784" y="6612101"/>
              <a:ext cx="0" cy="4161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流程圖 207"/>
            <p:cNvSpPr/>
            <p:nvPr/>
          </p:nvSpPr>
          <p:spPr>
            <a:xfrm>
              <a:off x="6298833" y="7028279"/>
              <a:ext cx="2547902" cy="1080000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base++</a:t>
              </a:r>
              <a:endParaRPr kumimoji="1" lang="zh-TW" altLang="en-US" sz="2800" dirty="0"/>
            </a:p>
          </p:txBody>
        </p:sp>
        <p:sp>
          <p:nvSpPr>
            <p:cNvPr id="209" name="文字方塊 208"/>
            <p:cNvSpPr txBox="1"/>
            <p:nvPr/>
          </p:nvSpPr>
          <p:spPr>
            <a:xfrm>
              <a:off x="7697656" y="972936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Yes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15" name="決策 214"/>
            <p:cNvSpPr/>
            <p:nvPr/>
          </p:nvSpPr>
          <p:spPr>
            <a:xfrm>
              <a:off x="4795603" y="-4913364"/>
              <a:ext cx="2520000" cy="1440000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last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packet</a:t>
              </a:r>
            </a:p>
          </p:txBody>
        </p:sp>
        <p:sp>
          <p:nvSpPr>
            <p:cNvPr id="216" name="流程圖 215"/>
            <p:cNvSpPr/>
            <p:nvPr/>
          </p:nvSpPr>
          <p:spPr>
            <a:xfrm>
              <a:off x="4975603" y="-6345596"/>
              <a:ext cx="2160000" cy="1080000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read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file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and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make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packet</a:t>
              </a:r>
              <a:endParaRPr kumimoji="1" lang="zh-TW" altLang="en-US" sz="2800" dirty="0"/>
            </a:p>
          </p:txBody>
        </p:sp>
        <p:cxnSp>
          <p:nvCxnSpPr>
            <p:cNvPr id="217" name="直線箭頭接點 216"/>
            <p:cNvCxnSpPr>
              <a:stCxn id="4" idx="2"/>
              <a:endCxn id="216" idx="0"/>
            </p:cNvCxnSpPr>
            <p:nvPr/>
          </p:nvCxnSpPr>
          <p:spPr>
            <a:xfrm flipH="1">
              <a:off x="6055603" y="-6805016"/>
              <a:ext cx="3885" cy="4594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箭頭接點 219"/>
            <p:cNvCxnSpPr>
              <a:stCxn id="216" idx="2"/>
              <a:endCxn id="215" idx="0"/>
            </p:cNvCxnSpPr>
            <p:nvPr/>
          </p:nvCxnSpPr>
          <p:spPr>
            <a:xfrm>
              <a:off x="6055603" y="-5265596"/>
              <a:ext cx="0" cy="352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流程圖 229"/>
            <p:cNvSpPr/>
            <p:nvPr/>
          </p:nvSpPr>
          <p:spPr>
            <a:xfrm>
              <a:off x="8363351" y="-3042811"/>
              <a:ext cx="2160000" cy="1511130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send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packet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to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agent</a:t>
              </a:r>
            </a:p>
            <a:p>
              <a:pPr algn="ctr"/>
              <a:r>
                <a:rPr kumimoji="1" lang="en-US" altLang="zh-TW" sz="2800" dirty="0" smtClean="0"/>
                <a:t>type: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fin</a:t>
              </a:r>
              <a:endParaRPr kumimoji="1" lang="zh-TW" altLang="en-US" sz="2800" dirty="0"/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5435938" y="-3600392"/>
              <a:ext cx="1262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No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32" name="文字方塊 231"/>
            <p:cNvSpPr txBox="1"/>
            <p:nvPr/>
          </p:nvSpPr>
          <p:spPr>
            <a:xfrm>
              <a:off x="9110503" y="-4716585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Yes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3" name="肘形接點 232"/>
            <p:cNvCxnSpPr>
              <a:stCxn id="215" idx="3"/>
              <a:endCxn id="230" idx="0"/>
            </p:cNvCxnSpPr>
            <p:nvPr/>
          </p:nvCxnSpPr>
          <p:spPr>
            <a:xfrm>
              <a:off x="7315603" y="-4193364"/>
              <a:ext cx="2127748" cy="115055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3" name="決策 242"/>
            <p:cNvSpPr/>
            <p:nvPr/>
          </p:nvSpPr>
          <p:spPr>
            <a:xfrm>
              <a:off x="4107099" y="-1187755"/>
              <a:ext cx="3904777" cy="1623281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err="1" smtClean="0"/>
                <a:t>seq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#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-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base</a:t>
              </a:r>
              <a:r>
                <a:rPr kumimoji="1" lang="zh-TW" altLang="en-US" sz="2800" dirty="0" smtClean="0"/>
                <a:t> </a:t>
              </a:r>
              <a:endParaRPr kumimoji="1" lang="en-US" altLang="zh-TW" sz="2800" dirty="0" smtClean="0"/>
            </a:p>
            <a:p>
              <a:pPr algn="ctr"/>
              <a:r>
                <a:rPr kumimoji="1" lang="en-US" altLang="zh-TW" sz="2800" dirty="0" smtClean="0"/>
                <a:t>&lt;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err="1" smtClean="0"/>
                <a:t>winsize</a:t>
              </a:r>
              <a:endParaRPr kumimoji="1" lang="en-US" altLang="zh-TW" sz="2800" dirty="0" smtClean="0"/>
            </a:p>
          </p:txBody>
        </p:sp>
        <p:cxnSp>
          <p:nvCxnSpPr>
            <p:cNvPr id="254" name="直線箭頭接點 253"/>
            <p:cNvCxnSpPr>
              <a:stCxn id="180" idx="2"/>
              <a:endCxn id="243" idx="0"/>
            </p:cNvCxnSpPr>
            <p:nvPr/>
          </p:nvCxnSpPr>
          <p:spPr>
            <a:xfrm>
              <a:off x="6059488" y="-1531681"/>
              <a:ext cx="0" cy="3439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文字方塊 257"/>
            <p:cNvSpPr txBox="1"/>
            <p:nvPr/>
          </p:nvSpPr>
          <p:spPr>
            <a:xfrm>
              <a:off x="3029374" y="-91857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Yes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6135871" y="380054"/>
              <a:ext cx="1179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No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64" name="決策 263"/>
            <p:cNvSpPr/>
            <p:nvPr/>
          </p:nvSpPr>
          <p:spPr>
            <a:xfrm>
              <a:off x="2633085" y="1410323"/>
              <a:ext cx="2716418" cy="1224674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smtClean="0"/>
                <a:t>timeout</a:t>
              </a:r>
              <a:endParaRPr kumimoji="1" lang="en-US" altLang="zh-TW" sz="2800" dirty="0" smtClean="0"/>
            </a:p>
          </p:txBody>
        </p:sp>
        <p:cxnSp>
          <p:nvCxnSpPr>
            <p:cNvPr id="270" name="直線箭頭接點 196"/>
            <p:cNvCxnSpPr>
              <a:stCxn id="243" idx="2"/>
              <a:endCxn id="264" idx="0"/>
            </p:cNvCxnSpPr>
            <p:nvPr/>
          </p:nvCxnSpPr>
          <p:spPr>
            <a:xfrm rot="5400000">
              <a:off x="4537993" y="-111173"/>
              <a:ext cx="974797" cy="206819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流程圖 272"/>
            <p:cNvSpPr/>
            <p:nvPr/>
          </p:nvSpPr>
          <p:spPr>
            <a:xfrm>
              <a:off x="2388638" y="2969718"/>
              <a:ext cx="3187198" cy="1400775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threshold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=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max(</a:t>
              </a:r>
              <a:r>
                <a:rPr kumimoji="1" lang="en-US" altLang="zh-TW" sz="2800" dirty="0" err="1" smtClean="0"/>
                <a:t>winsize</a:t>
              </a:r>
              <a:r>
                <a:rPr kumimoji="1" lang="en-US" altLang="zh-TW" sz="2800" dirty="0" smtClean="0"/>
                <a:t>/2,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1)</a:t>
              </a:r>
            </a:p>
            <a:p>
              <a:pPr algn="ctr"/>
              <a:r>
                <a:rPr kumimoji="1" lang="en-US" altLang="zh-TW" sz="2800" dirty="0" err="1" smtClean="0"/>
                <a:t>winsize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=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1</a:t>
              </a:r>
              <a:endParaRPr kumimoji="1" lang="zh-TW" altLang="en-US" sz="2800" dirty="0"/>
            </a:p>
          </p:txBody>
        </p:sp>
        <p:cxnSp>
          <p:nvCxnSpPr>
            <p:cNvPr id="274" name="肘形接點 206"/>
            <p:cNvCxnSpPr>
              <a:stCxn id="264" idx="2"/>
              <a:endCxn id="273" idx="0"/>
            </p:cNvCxnSpPr>
            <p:nvPr/>
          </p:nvCxnSpPr>
          <p:spPr>
            <a:xfrm flipH="1">
              <a:off x="3982237" y="2634997"/>
              <a:ext cx="9057" cy="3347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肘形接點 290"/>
            <p:cNvCxnSpPr>
              <a:stCxn id="273" idx="2"/>
              <a:endCxn id="216" idx="1"/>
            </p:cNvCxnSpPr>
            <p:nvPr/>
          </p:nvCxnSpPr>
          <p:spPr>
            <a:xfrm rot="5400000" flipH="1" flipV="1">
              <a:off x="-609125" y="-1214234"/>
              <a:ext cx="10176089" cy="993366"/>
            </a:xfrm>
            <a:prstGeom prst="bentConnector4">
              <a:avLst>
                <a:gd name="adj1" fmla="val -3931"/>
                <a:gd name="adj2" fmla="val -19781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決策 296"/>
            <p:cNvSpPr/>
            <p:nvPr/>
          </p:nvSpPr>
          <p:spPr>
            <a:xfrm>
              <a:off x="6312784" y="8378903"/>
              <a:ext cx="2520000" cy="1440000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smtClean="0"/>
                <a:t>base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=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err="1" smtClean="0"/>
                <a:t>winup</a:t>
              </a:r>
              <a:endParaRPr kumimoji="1" lang="en-US" altLang="zh-TW" sz="2800" dirty="0" smtClean="0"/>
            </a:p>
          </p:txBody>
        </p:sp>
        <p:cxnSp>
          <p:nvCxnSpPr>
            <p:cNvPr id="298" name="肘形接點 206"/>
            <p:cNvCxnSpPr>
              <a:stCxn id="208" idx="2"/>
              <a:endCxn id="297" idx="0"/>
            </p:cNvCxnSpPr>
            <p:nvPr/>
          </p:nvCxnSpPr>
          <p:spPr>
            <a:xfrm>
              <a:off x="7572784" y="8108279"/>
              <a:ext cx="0" cy="2706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文字方塊 301"/>
            <p:cNvSpPr txBox="1"/>
            <p:nvPr/>
          </p:nvSpPr>
          <p:spPr>
            <a:xfrm>
              <a:off x="7733535" y="-8272932"/>
              <a:ext cx="363963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Let’s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denotes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the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window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size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by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b="1" dirty="0" err="1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winsize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and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the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window’s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upper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bound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by</a:t>
              </a:r>
              <a:r>
                <a:rPr kumimoji="1" lang="zh-TW" altLang="en-US" sz="2800" dirty="0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kumimoji="1" lang="en-US" altLang="zh-TW" sz="2800" b="1" dirty="0" err="1" smtClean="0">
                  <a:solidFill>
                    <a:srgbClr val="002060"/>
                  </a:solidFill>
                  <a:latin typeface="Calibri" charset="0"/>
                  <a:ea typeface="Calibri" charset="0"/>
                  <a:cs typeface="Calibri" charset="0"/>
                </a:rPr>
                <a:t>winup</a:t>
              </a:r>
              <a:endParaRPr kumimoji="1" lang="en-US" altLang="zh-TW" sz="28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03" name="流程圖 302"/>
            <p:cNvSpPr/>
            <p:nvPr/>
          </p:nvSpPr>
          <p:spPr>
            <a:xfrm>
              <a:off x="3510584" y="11973547"/>
              <a:ext cx="2547902" cy="1080000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err="1" smtClean="0"/>
                <a:t>winsize</a:t>
              </a:r>
              <a:r>
                <a:rPr kumimoji="1" lang="en-US" altLang="zh-TW" sz="2800" dirty="0" smtClean="0"/>
                <a:t>++</a:t>
              </a:r>
              <a:endParaRPr kumimoji="1" lang="zh-TW" altLang="en-US" sz="2800" dirty="0"/>
            </a:p>
          </p:txBody>
        </p:sp>
        <p:cxnSp>
          <p:nvCxnSpPr>
            <p:cNvPr id="304" name="肘形接點 206"/>
            <p:cNvCxnSpPr>
              <a:stCxn id="297" idx="2"/>
              <a:endCxn id="311" idx="0"/>
            </p:cNvCxnSpPr>
            <p:nvPr/>
          </p:nvCxnSpPr>
          <p:spPr>
            <a:xfrm flipH="1">
              <a:off x="7572783" y="9818903"/>
              <a:ext cx="1" cy="3441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決策 310"/>
            <p:cNvSpPr/>
            <p:nvPr/>
          </p:nvSpPr>
          <p:spPr>
            <a:xfrm>
              <a:off x="5876144" y="10163043"/>
              <a:ext cx="3393277" cy="1440000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err="1" smtClean="0"/>
                <a:t>winsize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&lt;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threshold</a:t>
              </a:r>
            </a:p>
          </p:txBody>
        </p:sp>
        <p:sp>
          <p:nvSpPr>
            <p:cNvPr id="320" name="流程圖 319"/>
            <p:cNvSpPr/>
            <p:nvPr/>
          </p:nvSpPr>
          <p:spPr>
            <a:xfrm>
              <a:off x="9117231" y="11973547"/>
              <a:ext cx="2547902" cy="1080000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 err="1" smtClean="0"/>
                <a:t>winsize</a:t>
              </a:r>
              <a:r>
                <a:rPr kumimoji="1" lang="zh-TW" altLang="en-US" sz="2800" dirty="0" smtClean="0"/>
                <a:t> *</a:t>
              </a:r>
              <a:r>
                <a:rPr kumimoji="1" lang="en-US" altLang="zh-TW" sz="2800" dirty="0" smtClean="0"/>
                <a:t>=</a:t>
              </a:r>
              <a:r>
                <a:rPr kumimoji="1" lang="zh-TW" altLang="en-US" sz="2800" dirty="0" smtClean="0"/>
                <a:t> </a:t>
              </a:r>
              <a:r>
                <a:rPr kumimoji="1" lang="en-US" altLang="zh-TW" sz="2800" dirty="0" smtClean="0"/>
                <a:t>2</a:t>
              </a:r>
              <a:endParaRPr kumimoji="1" lang="zh-TW" altLang="en-US" sz="2800" dirty="0"/>
            </a:p>
          </p:txBody>
        </p:sp>
        <p:cxnSp>
          <p:nvCxnSpPr>
            <p:cNvPr id="321" name="直線箭頭接點 196"/>
            <p:cNvCxnSpPr>
              <a:stCxn id="311" idx="3"/>
              <a:endCxn id="320" idx="0"/>
            </p:cNvCxnSpPr>
            <p:nvPr/>
          </p:nvCxnSpPr>
          <p:spPr>
            <a:xfrm>
              <a:off x="9269421" y="10883043"/>
              <a:ext cx="1121761" cy="109050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線箭頭接點 196"/>
            <p:cNvCxnSpPr>
              <a:stCxn id="311" idx="1"/>
              <a:endCxn id="303" idx="0"/>
            </p:cNvCxnSpPr>
            <p:nvPr/>
          </p:nvCxnSpPr>
          <p:spPr>
            <a:xfrm rot="10800000" flipV="1">
              <a:off x="4784536" y="10883043"/>
              <a:ext cx="1091609" cy="109050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文字方塊 326"/>
            <p:cNvSpPr txBox="1"/>
            <p:nvPr/>
          </p:nvSpPr>
          <p:spPr>
            <a:xfrm>
              <a:off x="10058334" y="10292561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Yes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28" name="文字方塊 327"/>
            <p:cNvSpPr txBox="1"/>
            <p:nvPr/>
          </p:nvSpPr>
          <p:spPr>
            <a:xfrm>
              <a:off x="4476872" y="10290604"/>
              <a:ext cx="1267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No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29" name="肘形接點 328"/>
            <p:cNvCxnSpPr>
              <a:stCxn id="320" idx="2"/>
              <a:endCxn id="216" idx="3"/>
            </p:cNvCxnSpPr>
            <p:nvPr/>
          </p:nvCxnSpPr>
          <p:spPr>
            <a:xfrm rot="5400000" flipH="1">
              <a:off x="-666179" y="1996187"/>
              <a:ext cx="18859143" cy="3255579"/>
            </a:xfrm>
            <a:prstGeom prst="bentConnector4">
              <a:avLst>
                <a:gd name="adj1" fmla="val -2957"/>
                <a:gd name="adj2" fmla="val -6525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肘形接點 334"/>
            <p:cNvCxnSpPr>
              <a:stCxn id="303" idx="2"/>
              <a:endCxn id="216" idx="3"/>
            </p:cNvCxnSpPr>
            <p:nvPr/>
          </p:nvCxnSpPr>
          <p:spPr>
            <a:xfrm rot="5400000" flipH="1" flipV="1">
              <a:off x="-3469503" y="2448442"/>
              <a:ext cx="18859143" cy="2351068"/>
            </a:xfrm>
            <a:prstGeom prst="bentConnector4">
              <a:avLst>
                <a:gd name="adj1" fmla="val -2936"/>
                <a:gd name="adj2" fmla="val 32908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85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結束點 3"/>
          <p:cNvSpPr/>
          <p:nvPr/>
        </p:nvSpPr>
        <p:spPr>
          <a:xfrm>
            <a:off x="4979488" y="-2865642"/>
            <a:ext cx="2160000" cy="108000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start</a:t>
            </a:r>
            <a:endParaRPr kumimoji="1" lang="zh-TW" altLang="en-US" sz="2800" dirty="0"/>
          </a:p>
        </p:txBody>
      </p:sp>
      <p:sp>
        <p:nvSpPr>
          <p:cNvPr id="5" name="流程圖 4"/>
          <p:cNvSpPr/>
          <p:nvPr/>
        </p:nvSpPr>
        <p:spPr>
          <a:xfrm>
            <a:off x="6389618" y="2994837"/>
            <a:ext cx="2160000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send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receiver</a:t>
            </a:r>
            <a:endParaRPr kumimoji="1" lang="zh-TW" altLang="en-US" sz="2800" dirty="0"/>
          </a:p>
        </p:txBody>
      </p:sp>
      <p:sp>
        <p:nvSpPr>
          <p:cNvPr id="7" name="結束點 6"/>
          <p:cNvSpPr/>
          <p:nvPr/>
        </p:nvSpPr>
        <p:spPr>
          <a:xfrm>
            <a:off x="9051217" y="4969930"/>
            <a:ext cx="2160000" cy="108000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end</a:t>
            </a:r>
            <a:endParaRPr kumimoji="1" lang="zh-TW" altLang="en-US" sz="2800" dirty="0"/>
          </a:p>
        </p:txBody>
      </p:sp>
      <p:cxnSp>
        <p:nvCxnSpPr>
          <p:cNvPr id="14" name="肘形接點 13"/>
          <p:cNvCxnSpPr>
            <a:stCxn id="46" idx="4"/>
            <a:endCxn id="25" idx="0"/>
          </p:cNvCxnSpPr>
          <p:nvPr/>
        </p:nvCxnSpPr>
        <p:spPr>
          <a:xfrm rot="5400000">
            <a:off x="4599906" y="1534352"/>
            <a:ext cx="1668598" cy="125237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46" idx="4"/>
            <a:endCxn id="5" idx="0"/>
          </p:cNvCxnSpPr>
          <p:nvPr/>
        </p:nvCxnSpPr>
        <p:spPr>
          <a:xfrm rot="16200000" flipH="1">
            <a:off x="5930705" y="1455924"/>
            <a:ext cx="1668598" cy="14092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圖 24"/>
          <p:cNvSpPr/>
          <p:nvPr/>
        </p:nvSpPr>
        <p:spPr>
          <a:xfrm>
            <a:off x="3728018" y="2994837"/>
            <a:ext cx="2160000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send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sender</a:t>
            </a:r>
            <a:endParaRPr kumimoji="1" lang="zh-TW" altLang="en-US" sz="2800" dirty="0"/>
          </a:p>
        </p:txBody>
      </p:sp>
      <p:cxnSp>
        <p:nvCxnSpPr>
          <p:cNvPr id="34" name="肘形接點 33"/>
          <p:cNvCxnSpPr>
            <a:stCxn id="5" idx="2"/>
            <a:endCxn id="46" idx="2"/>
          </p:cNvCxnSpPr>
          <p:nvPr/>
        </p:nvCxnSpPr>
        <p:spPr>
          <a:xfrm rot="5400000" flipH="1">
            <a:off x="4552197" y="1157416"/>
            <a:ext cx="3288598" cy="2546244"/>
          </a:xfrm>
          <a:prstGeom prst="bentConnector4">
            <a:avLst>
              <a:gd name="adj1" fmla="val -67420"/>
              <a:gd name="adj2" fmla="val 27340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rot="5400000" flipH="1" flipV="1">
            <a:off x="3221397" y="2380522"/>
            <a:ext cx="3288598" cy="115356"/>
          </a:xfrm>
          <a:prstGeom prst="bentConnector4">
            <a:avLst>
              <a:gd name="adj1" fmla="val -67064"/>
              <a:gd name="adj2" fmla="val -372243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資料 45"/>
          <p:cNvSpPr/>
          <p:nvPr/>
        </p:nvSpPr>
        <p:spPr>
          <a:xfrm>
            <a:off x="4639120" y="246239"/>
            <a:ext cx="2842541" cy="1080000"/>
          </a:xfrm>
          <a:prstGeom prst="flowChartInputOutp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packet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type</a:t>
            </a:r>
            <a:endParaRPr kumimoji="1" lang="zh-TW" altLang="en-US" sz="2800" dirty="0"/>
          </a:p>
        </p:txBody>
      </p:sp>
      <p:cxnSp>
        <p:nvCxnSpPr>
          <p:cNvPr id="51" name="直線箭頭接點 50"/>
          <p:cNvCxnSpPr>
            <a:stCxn id="4" idx="2"/>
            <a:endCxn id="180" idx="0"/>
          </p:cNvCxnSpPr>
          <p:nvPr/>
        </p:nvCxnSpPr>
        <p:spPr>
          <a:xfrm>
            <a:off x="6059488" y="-1785642"/>
            <a:ext cx="0" cy="429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46" idx="4"/>
            <a:endCxn id="92" idx="0"/>
          </p:cNvCxnSpPr>
          <p:nvPr/>
        </p:nvCxnSpPr>
        <p:spPr>
          <a:xfrm rot="5400000">
            <a:off x="3273397" y="199261"/>
            <a:ext cx="1660017" cy="39139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6" idx="4"/>
            <a:endCxn id="76" idx="0"/>
          </p:cNvCxnSpPr>
          <p:nvPr/>
        </p:nvCxnSpPr>
        <p:spPr>
          <a:xfrm rot="16200000" flipH="1">
            <a:off x="7261505" y="125125"/>
            <a:ext cx="1668598" cy="40708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 74"/>
          <p:cNvSpPr/>
          <p:nvPr/>
        </p:nvSpPr>
        <p:spPr>
          <a:xfrm>
            <a:off x="1066419" y="4646797"/>
            <a:ext cx="2160000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send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receiver</a:t>
            </a:r>
            <a:endParaRPr kumimoji="1" lang="zh-TW" altLang="en-US" sz="2800" dirty="0"/>
          </a:p>
        </p:txBody>
      </p:sp>
      <p:sp>
        <p:nvSpPr>
          <p:cNvPr id="76" name="流程圖 75"/>
          <p:cNvSpPr/>
          <p:nvPr/>
        </p:nvSpPr>
        <p:spPr>
          <a:xfrm>
            <a:off x="9051217" y="2994837"/>
            <a:ext cx="2160000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send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sender</a:t>
            </a:r>
            <a:endParaRPr kumimoji="1" lang="zh-TW" altLang="en-US" sz="2800" dirty="0"/>
          </a:p>
        </p:txBody>
      </p:sp>
      <p:cxnSp>
        <p:nvCxnSpPr>
          <p:cNvPr id="86" name="肘形接點 85"/>
          <p:cNvCxnSpPr>
            <a:stCxn id="76" idx="2"/>
            <a:endCxn id="7" idx="0"/>
          </p:cNvCxnSpPr>
          <p:nvPr/>
        </p:nvCxnSpPr>
        <p:spPr>
          <a:xfrm>
            <a:off x="10131217" y="4074837"/>
            <a:ext cx="0" cy="895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決策 91"/>
          <p:cNvSpPr/>
          <p:nvPr/>
        </p:nvSpPr>
        <p:spPr>
          <a:xfrm>
            <a:off x="886419" y="2986256"/>
            <a:ext cx="2520000" cy="1440000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drop</a:t>
            </a:r>
            <a:endParaRPr kumimoji="1" lang="zh-TW" altLang="en-US" sz="2800" dirty="0"/>
          </a:p>
        </p:txBody>
      </p:sp>
      <p:cxnSp>
        <p:nvCxnSpPr>
          <p:cNvPr id="100" name="直線箭頭接點 99"/>
          <p:cNvCxnSpPr>
            <a:stCxn id="92" idx="2"/>
            <a:endCxn id="75" idx="0"/>
          </p:cNvCxnSpPr>
          <p:nvPr/>
        </p:nvCxnSpPr>
        <p:spPr>
          <a:xfrm>
            <a:off x="2146419" y="4426256"/>
            <a:ext cx="0" cy="220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肘形接點 106"/>
          <p:cNvCxnSpPr/>
          <p:nvPr/>
        </p:nvCxnSpPr>
        <p:spPr>
          <a:xfrm rot="5400000" flipH="1" flipV="1">
            <a:off x="1064618" y="1868040"/>
            <a:ext cx="4940558" cy="2776955"/>
          </a:xfrm>
          <a:prstGeom prst="bentConnector4">
            <a:avLst>
              <a:gd name="adj1" fmla="val -11509"/>
              <a:gd name="adj2" fmla="val -5921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1718047" y="162220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Data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4499634" y="1622209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err="1" smtClean="0">
                <a:solidFill>
                  <a:srgbClr val="FF0000"/>
                </a:solidFill>
              </a:rPr>
              <a:t>Ack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223526" y="1622209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Fin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9583859" y="1622208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err="1" smtClean="0">
                <a:solidFill>
                  <a:srgbClr val="FF0000"/>
                </a:solidFill>
              </a:rPr>
              <a:t>Finack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2360293" y="420796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No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0" name="流程圖 179"/>
          <p:cNvSpPr/>
          <p:nvPr/>
        </p:nvSpPr>
        <p:spPr>
          <a:xfrm>
            <a:off x="4979488" y="-1355855"/>
            <a:ext cx="2160000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receive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  <a:endParaRPr kumimoji="1" lang="zh-TW" altLang="en-US" sz="2800" dirty="0"/>
          </a:p>
        </p:txBody>
      </p:sp>
      <p:cxnSp>
        <p:nvCxnSpPr>
          <p:cNvPr id="182" name="直線箭頭接點 181"/>
          <p:cNvCxnSpPr>
            <a:stCxn id="180" idx="2"/>
            <a:endCxn id="46" idx="1"/>
          </p:cNvCxnSpPr>
          <p:nvPr/>
        </p:nvCxnSpPr>
        <p:spPr>
          <a:xfrm>
            <a:off x="6059488" y="-275855"/>
            <a:ext cx="903" cy="522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結束點 34"/>
          <p:cNvSpPr/>
          <p:nvPr/>
        </p:nvSpPr>
        <p:spPr>
          <a:xfrm>
            <a:off x="4969486" y="-1373761"/>
            <a:ext cx="2160000" cy="108000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start</a:t>
            </a:r>
            <a:endParaRPr kumimoji="1" lang="zh-TW" altLang="en-US" sz="2800" dirty="0"/>
          </a:p>
        </p:txBody>
      </p:sp>
      <p:sp>
        <p:nvSpPr>
          <p:cNvPr id="36" name="流程圖 35"/>
          <p:cNvSpPr/>
          <p:nvPr/>
        </p:nvSpPr>
        <p:spPr>
          <a:xfrm>
            <a:off x="191762" y="5533183"/>
            <a:ext cx="2160000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send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err="1" smtClean="0"/>
              <a:t>finack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agent</a:t>
            </a:r>
            <a:endParaRPr kumimoji="1" lang="zh-TW" altLang="en-US" sz="2800" dirty="0"/>
          </a:p>
        </p:txBody>
      </p:sp>
      <p:sp>
        <p:nvSpPr>
          <p:cNvPr id="38" name="結束點 37"/>
          <p:cNvSpPr/>
          <p:nvPr/>
        </p:nvSpPr>
        <p:spPr>
          <a:xfrm>
            <a:off x="188181" y="7193283"/>
            <a:ext cx="2160000" cy="108000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end</a:t>
            </a:r>
            <a:endParaRPr kumimoji="1" lang="zh-TW" altLang="en-US" sz="2800" dirty="0"/>
          </a:p>
        </p:txBody>
      </p:sp>
      <p:sp>
        <p:nvSpPr>
          <p:cNvPr id="47" name="流程圖 46"/>
          <p:cNvSpPr/>
          <p:nvPr/>
        </p:nvSpPr>
        <p:spPr>
          <a:xfrm>
            <a:off x="4960329" y="333777"/>
            <a:ext cx="2160000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receive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  <a:endParaRPr kumimoji="1" lang="zh-TW" altLang="en-US" sz="2800" dirty="0"/>
          </a:p>
        </p:txBody>
      </p:sp>
      <p:cxnSp>
        <p:nvCxnSpPr>
          <p:cNvPr id="48" name="直線箭頭接點 47"/>
          <p:cNvCxnSpPr>
            <a:stCxn id="35" idx="2"/>
            <a:endCxn id="47" idx="0"/>
          </p:cNvCxnSpPr>
          <p:nvPr/>
        </p:nvCxnSpPr>
        <p:spPr>
          <a:xfrm flipH="1">
            <a:off x="6040329" y="-293761"/>
            <a:ext cx="9157" cy="627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圖 52"/>
          <p:cNvSpPr/>
          <p:nvPr/>
        </p:nvSpPr>
        <p:spPr>
          <a:xfrm>
            <a:off x="3014724" y="7193284"/>
            <a:ext cx="2547902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drop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err="1" smtClean="0"/>
              <a:t>ack</a:t>
            </a:r>
            <a:r>
              <a:rPr kumimoji="1" lang="en-US" altLang="zh-TW" sz="2800" dirty="0" smtClean="0"/>
              <a:t>(exp-1)</a:t>
            </a:r>
            <a:endParaRPr kumimoji="1" lang="zh-TW" altLang="en-US" sz="2800" dirty="0"/>
          </a:p>
        </p:txBody>
      </p:sp>
      <p:sp>
        <p:nvSpPr>
          <p:cNvPr id="54" name="流程圖 53"/>
          <p:cNvSpPr/>
          <p:nvPr/>
        </p:nvSpPr>
        <p:spPr>
          <a:xfrm>
            <a:off x="7868847" y="3725876"/>
            <a:ext cx="2510119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drop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</a:p>
          <a:p>
            <a:pPr algn="ctr"/>
            <a:r>
              <a:rPr kumimoji="1" lang="en-US" altLang="zh-TW" sz="2800" dirty="0" smtClean="0"/>
              <a:t>send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err="1" smtClean="0"/>
              <a:t>ack</a:t>
            </a:r>
            <a:r>
              <a:rPr kumimoji="1" lang="en-US" altLang="zh-TW" sz="2800" dirty="0" smtClean="0"/>
              <a:t>(exp-1)</a:t>
            </a:r>
            <a:endParaRPr kumimoji="1" lang="zh-TW" altLang="en-US" sz="2800" dirty="0"/>
          </a:p>
        </p:txBody>
      </p:sp>
      <p:cxnSp>
        <p:nvCxnSpPr>
          <p:cNvPr id="57" name="肘形接點 56"/>
          <p:cNvCxnSpPr>
            <a:stCxn id="36" idx="2"/>
            <a:endCxn id="38" idx="0"/>
          </p:cNvCxnSpPr>
          <p:nvPr/>
        </p:nvCxnSpPr>
        <p:spPr>
          <a:xfrm flipH="1">
            <a:off x="1268181" y="6613183"/>
            <a:ext cx="3581" cy="580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決策 57"/>
          <p:cNvSpPr/>
          <p:nvPr/>
        </p:nvSpPr>
        <p:spPr>
          <a:xfrm>
            <a:off x="4883562" y="5463909"/>
            <a:ext cx="2520000" cy="1440000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err="1" smtClean="0"/>
              <a:t>seq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#</a:t>
            </a:r>
            <a:endParaRPr kumimoji="1" lang="en-US" altLang="zh-TW" sz="2800" dirty="0"/>
          </a:p>
          <a:p>
            <a:pPr algn="ctr"/>
            <a:r>
              <a:rPr kumimoji="1" lang="en-US" altLang="zh-TW" sz="2800" dirty="0" smtClean="0"/>
              <a:t>=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err="1" smtClean="0"/>
              <a:t>exp</a:t>
            </a:r>
            <a:endParaRPr kumimoji="1" lang="en-US" altLang="zh-TW" sz="2800" dirty="0" smtClean="0"/>
          </a:p>
        </p:txBody>
      </p:sp>
      <p:sp>
        <p:nvSpPr>
          <p:cNvPr id="61" name="文字方塊 60"/>
          <p:cNvSpPr txBox="1"/>
          <p:nvPr/>
        </p:nvSpPr>
        <p:spPr>
          <a:xfrm>
            <a:off x="5786477" y="3841012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Data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47021" y="3841012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Fin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8730065" y="2170405"/>
            <a:ext cx="665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Yes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968045" y="5665093"/>
            <a:ext cx="128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No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1" name="決策 70"/>
          <p:cNvSpPr/>
          <p:nvPr/>
        </p:nvSpPr>
        <p:spPr>
          <a:xfrm>
            <a:off x="4517622" y="1937752"/>
            <a:ext cx="3045413" cy="1440000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buffer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overflow</a:t>
            </a:r>
            <a:endParaRPr kumimoji="1" lang="zh-TW" altLang="en-US" sz="2800" dirty="0"/>
          </a:p>
        </p:txBody>
      </p:sp>
      <p:cxnSp>
        <p:nvCxnSpPr>
          <p:cNvPr id="72" name="直線箭頭接點 71"/>
          <p:cNvCxnSpPr>
            <a:stCxn id="47" idx="2"/>
            <a:endCxn id="71" idx="0"/>
          </p:cNvCxnSpPr>
          <p:nvPr/>
        </p:nvCxnSpPr>
        <p:spPr>
          <a:xfrm>
            <a:off x="6040329" y="1413777"/>
            <a:ext cx="0" cy="523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肘形接點 85"/>
          <p:cNvCxnSpPr>
            <a:stCxn id="71" idx="3"/>
            <a:endCxn id="54" idx="0"/>
          </p:cNvCxnSpPr>
          <p:nvPr/>
        </p:nvCxnSpPr>
        <p:spPr>
          <a:xfrm>
            <a:off x="7563035" y="2657752"/>
            <a:ext cx="1560872" cy="10681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155" idx="2"/>
            <a:endCxn id="47" idx="3"/>
          </p:cNvCxnSpPr>
          <p:nvPr/>
        </p:nvCxnSpPr>
        <p:spPr>
          <a:xfrm rot="5400000" flipH="1">
            <a:off x="3812440" y="4181666"/>
            <a:ext cx="7399506" cy="783728"/>
          </a:xfrm>
          <a:prstGeom prst="bentConnector4">
            <a:avLst>
              <a:gd name="adj1" fmla="val -7944"/>
              <a:gd name="adj2" fmla="val -4773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3504873" y="2148532"/>
            <a:ext cx="146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No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4" name="肘形接點 133"/>
          <p:cNvCxnSpPr>
            <a:stCxn id="58" idx="1"/>
            <a:endCxn id="53" idx="0"/>
          </p:cNvCxnSpPr>
          <p:nvPr/>
        </p:nvCxnSpPr>
        <p:spPr>
          <a:xfrm rot="10800000" flipV="1">
            <a:off x="4288676" y="6183908"/>
            <a:ext cx="594887" cy="10093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219149" y="478453"/>
            <a:ext cx="4141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Let’s</a:t>
            </a:r>
            <a:r>
              <a:rPr kumimoji="1" lang="zh-TW" altLang="en-US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denotes</a:t>
            </a:r>
            <a:r>
              <a:rPr kumimoji="1" lang="zh-TW" altLang="en-US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TW" altLang="en-US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expected</a:t>
            </a:r>
            <a:r>
              <a:rPr kumimoji="1" lang="zh-TW" altLang="en-US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sequence</a:t>
            </a:r>
            <a:r>
              <a:rPr kumimoji="1" lang="zh-TW" altLang="en-US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number</a:t>
            </a:r>
            <a:r>
              <a:rPr kumimoji="1" lang="zh-TW" altLang="en-US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by</a:t>
            </a:r>
            <a:r>
              <a:rPr kumimoji="1" lang="zh-TW" altLang="en-US" sz="28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2800" b="1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exp</a:t>
            </a:r>
            <a:endParaRPr kumimoji="1" lang="zh-TW" altLang="en-US" sz="2800" b="1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3" name="肘形接點 152"/>
          <p:cNvCxnSpPr>
            <a:stCxn id="58" idx="3"/>
            <a:endCxn id="155" idx="0"/>
          </p:cNvCxnSpPr>
          <p:nvPr/>
        </p:nvCxnSpPr>
        <p:spPr>
          <a:xfrm>
            <a:off x="7403562" y="6183909"/>
            <a:ext cx="500495" cy="10093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流程圖 154"/>
          <p:cNvSpPr/>
          <p:nvPr/>
        </p:nvSpPr>
        <p:spPr>
          <a:xfrm>
            <a:off x="6630106" y="7193283"/>
            <a:ext cx="2547902" cy="108000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drop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packet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err="1" smtClean="0"/>
              <a:t>ack</a:t>
            </a:r>
            <a:r>
              <a:rPr kumimoji="1" lang="en-US" altLang="zh-TW" sz="2800" dirty="0" smtClean="0"/>
              <a:t>(</a:t>
            </a:r>
            <a:r>
              <a:rPr kumimoji="1" lang="en-US" altLang="zh-TW" sz="2800" dirty="0" err="1" smtClean="0"/>
              <a:t>seq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#)</a:t>
            </a:r>
            <a:endParaRPr kumimoji="1" lang="zh-TW" altLang="en-US" sz="28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548747" y="5651686"/>
            <a:ext cx="665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Yes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70" name="肘形接點 169"/>
          <p:cNvCxnSpPr>
            <a:stCxn id="53" idx="2"/>
            <a:endCxn id="47" idx="3"/>
          </p:cNvCxnSpPr>
          <p:nvPr/>
        </p:nvCxnSpPr>
        <p:spPr>
          <a:xfrm rot="5400000" flipH="1" flipV="1">
            <a:off x="2004748" y="3157704"/>
            <a:ext cx="7399507" cy="2831654"/>
          </a:xfrm>
          <a:prstGeom prst="bentConnector4">
            <a:avLst>
              <a:gd name="adj1" fmla="val -7944"/>
              <a:gd name="adj2" fmla="val 26017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肘形接點 173"/>
          <p:cNvCxnSpPr/>
          <p:nvPr/>
        </p:nvCxnSpPr>
        <p:spPr>
          <a:xfrm rot="5400000" flipH="1">
            <a:off x="6203366" y="1838038"/>
            <a:ext cx="3932099" cy="2003578"/>
          </a:xfrm>
          <a:prstGeom prst="bentConnector4">
            <a:avLst>
              <a:gd name="adj1" fmla="val -13833"/>
              <a:gd name="adj2" fmla="val -12405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肘形接點 180"/>
          <p:cNvCxnSpPr>
            <a:stCxn id="71" idx="1"/>
            <a:endCxn id="184" idx="1"/>
          </p:cNvCxnSpPr>
          <p:nvPr/>
        </p:nvCxnSpPr>
        <p:spPr>
          <a:xfrm rot="10800000" flipV="1">
            <a:off x="3834696" y="2657751"/>
            <a:ext cx="682927" cy="11455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資料 183"/>
          <p:cNvSpPr/>
          <p:nvPr/>
        </p:nvSpPr>
        <p:spPr>
          <a:xfrm>
            <a:off x="2413424" y="3803293"/>
            <a:ext cx="2842541" cy="1080000"/>
          </a:xfrm>
          <a:prstGeom prst="flowChartInputOutp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packet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type</a:t>
            </a:r>
            <a:endParaRPr kumimoji="1" lang="zh-TW" altLang="en-US" sz="2800" dirty="0"/>
          </a:p>
        </p:txBody>
      </p:sp>
      <p:cxnSp>
        <p:nvCxnSpPr>
          <p:cNvPr id="187" name="肘形接點 186"/>
          <p:cNvCxnSpPr>
            <a:stCxn id="184" idx="2"/>
            <a:endCxn id="36" idx="0"/>
          </p:cNvCxnSpPr>
          <p:nvPr/>
        </p:nvCxnSpPr>
        <p:spPr>
          <a:xfrm rot="10800000" flipV="1">
            <a:off x="1271762" y="4343293"/>
            <a:ext cx="1425916" cy="11898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肘形接點 190"/>
          <p:cNvCxnSpPr>
            <a:stCxn id="184" idx="5"/>
            <a:endCxn id="58" idx="0"/>
          </p:cNvCxnSpPr>
          <p:nvPr/>
        </p:nvCxnSpPr>
        <p:spPr>
          <a:xfrm>
            <a:off x="4971711" y="4343293"/>
            <a:ext cx="1171851" cy="11206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5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160</Words>
  <Application>Microsoft Macintosh PowerPoint</Application>
  <PresentationFormat>寬螢幕</PresentationFormat>
  <Paragraphs>68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16</cp:revision>
  <dcterms:created xsi:type="dcterms:W3CDTF">2017-12-14T02:50:47Z</dcterms:created>
  <dcterms:modified xsi:type="dcterms:W3CDTF">2017-12-14T07:33:45Z</dcterms:modified>
</cp:coreProperties>
</file>