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398"/>
  </p:normalViewPr>
  <p:slideViewPr>
    <p:cSldViewPr snapToGrid="0" snapToObjects="1">
      <p:cViewPr>
        <p:scale>
          <a:sx n="128" d="100"/>
          <a:sy n="128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61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839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67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08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906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795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6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4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65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27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77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1821-26A9-F146-8C75-6F68BC85693B}" type="datetimeFigureOut">
              <a:rPr kumimoji="1" lang="zh-TW" altLang="en-US" smtClean="0"/>
              <a:t>2017/12/5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CF35-1C0C-A04A-B77F-C8B1045BBB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93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795993" y="1287062"/>
            <a:ext cx="8951215" cy="2308134"/>
            <a:chOff x="795993" y="1287062"/>
            <a:chExt cx="8951215" cy="2308134"/>
          </a:xfrm>
        </p:grpSpPr>
        <p:cxnSp>
          <p:nvCxnSpPr>
            <p:cNvPr id="6" name="直線接點 5"/>
            <p:cNvCxnSpPr/>
            <p:nvPr/>
          </p:nvCxnSpPr>
          <p:spPr>
            <a:xfrm flipV="1">
              <a:off x="1625600" y="2454439"/>
              <a:ext cx="7895771" cy="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5367992" y="2264324"/>
              <a:ext cx="380235" cy="380235"/>
            </a:xfrm>
            <a:prstGeom prst="ellipse">
              <a:avLst/>
            </a:prstGeom>
            <a:noFill/>
            <a:ln w="76200">
              <a:solidFill>
                <a:srgbClr val="3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乘號 11"/>
            <p:cNvSpPr/>
            <p:nvPr/>
          </p:nvSpPr>
          <p:spPr>
            <a:xfrm>
              <a:off x="1884564" y="2134398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00B050"/>
                </a:solidFill>
              </a:endParaRPr>
            </a:p>
          </p:txBody>
        </p:sp>
        <p:sp>
          <p:nvSpPr>
            <p:cNvPr id="13" name="乘號 12"/>
            <p:cNvSpPr/>
            <p:nvPr/>
          </p:nvSpPr>
          <p:spPr>
            <a:xfrm>
              <a:off x="2755421" y="2119980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乘號 13"/>
            <p:cNvSpPr/>
            <p:nvPr/>
          </p:nvSpPr>
          <p:spPr>
            <a:xfrm>
              <a:off x="3626278" y="2119980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乘號 14"/>
            <p:cNvSpPr/>
            <p:nvPr/>
          </p:nvSpPr>
          <p:spPr>
            <a:xfrm>
              <a:off x="4497135" y="2135926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6238849" y="2264323"/>
              <a:ext cx="380235" cy="380235"/>
            </a:xfrm>
            <a:prstGeom prst="ellipse">
              <a:avLst/>
            </a:prstGeom>
            <a:noFill/>
            <a:ln w="76200">
              <a:solidFill>
                <a:srgbClr val="3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7109706" y="2264322"/>
              <a:ext cx="380235" cy="380235"/>
            </a:xfrm>
            <a:prstGeom prst="ellipse">
              <a:avLst/>
            </a:prstGeom>
            <a:noFill/>
            <a:ln w="76200">
              <a:solidFill>
                <a:srgbClr val="3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乘號 17"/>
            <p:cNvSpPr/>
            <p:nvPr/>
          </p:nvSpPr>
          <p:spPr>
            <a:xfrm>
              <a:off x="7863782" y="2134398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乘號 18"/>
            <p:cNvSpPr/>
            <p:nvPr/>
          </p:nvSpPr>
          <p:spPr>
            <a:xfrm>
              <a:off x="8632131" y="2134398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3" name="直線箭頭接點 22"/>
            <p:cNvCxnSpPr/>
            <p:nvPr/>
          </p:nvCxnSpPr>
          <p:spPr>
            <a:xfrm>
              <a:off x="5112000" y="1980000"/>
              <a:ext cx="2728686" cy="15946"/>
            </a:xfrm>
            <a:prstGeom prst="straightConnector1">
              <a:avLst/>
            </a:prstGeom>
            <a:ln w="57150">
              <a:solidFill>
                <a:srgbClr val="3F3F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493453" y="1287062"/>
              <a:ext cx="18710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3F3FFF"/>
                  </a:solidFill>
                  <a:effectLst/>
                  <a:latin typeface="Times" charset="0"/>
                  <a:ea typeface="Times" charset="0"/>
                  <a:cs typeface="Times" charset="0"/>
                </a:rPr>
                <a:t>h(x) = +1 </a:t>
              </a:r>
              <a:endParaRPr lang="is-IS" altLang="zh-TW" sz="3200" dirty="0">
                <a:effectLst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870298" y="1551151"/>
              <a:ext cx="17732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FF0000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h(x) = -1 </a:t>
              </a:r>
              <a:endParaRPr lang="is-IS" altLang="zh-TW" sz="3200" dirty="0">
                <a:solidFill>
                  <a:srgbClr val="FF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95993" y="2685375"/>
              <a:ext cx="17732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00B050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h(x) = -1 </a:t>
              </a:r>
              <a:endParaRPr lang="is-IS" altLang="zh-TW" sz="3200" dirty="0">
                <a:solidFill>
                  <a:srgbClr val="00B050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2624792" y="2454439"/>
              <a:ext cx="14514" cy="970932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9521371" y="2454439"/>
              <a:ext cx="0" cy="970932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箭頭接點 32"/>
            <p:cNvCxnSpPr/>
            <p:nvPr/>
          </p:nvCxnSpPr>
          <p:spPr>
            <a:xfrm>
              <a:off x="2639306" y="2977762"/>
              <a:ext cx="6882065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490402" y="3010421"/>
              <a:ext cx="28408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00B050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positive interval</a:t>
              </a:r>
              <a:endParaRPr lang="is-IS" altLang="zh-TW" sz="3200" dirty="0">
                <a:solidFill>
                  <a:srgbClr val="00B050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973966" y="1519256"/>
              <a:ext cx="17732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FF0000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h(x) = -1 </a:t>
              </a:r>
              <a:endParaRPr lang="is-IS" altLang="zh-TW" sz="3200" dirty="0">
                <a:solidFill>
                  <a:srgbClr val="FF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795993" y="4057187"/>
            <a:ext cx="9048998" cy="2308134"/>
            <a:chOff x="795993" y="4057187"/>
            <a:chExt cx="9048998" cy="2308134"/>
          </a:xfrm>
        </p:grpSpPr>
        <p:cxnSp>
          <p:nvCxnSpPr>
            <p:cNvPr id="44" name="直線接點 43"/>
            <p:cNvCxnSpPr/>
            <p:nvPr/>
          </p:nvCxnSpPr>
          <p:spPr>
            <a:xfrm flipV="1">
              <a:off x="1625600" y="5224564"/>
              <a:ext cx="7895771" cy="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乘號 46"/>
            <p:cNvSpPr/>
            <p:nvPr/>
          </p:nvSpPr>
          <p:spPr>
            <a:xfrm>
              <a:off x="5312642" y="4890105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乘號 47"/>
            <p:cNvSpPr/>
            <p:nvPr/>
          </p:nvSpPr>
          <p:spPr>
            <a:xfrm>
              <a:off x="6183499" y="4890105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乘號 48"/>
            <p:cNvSpPr/>
            <p:nvPr/>
          </p:nvSpPr>
          <p:spPr>
            <a:xfrm>
              <a:off x="7054356" y="4906051"/>
              <a:ext cx="611893" cy="668924"/>
            </a:xfrm>
            <a:prstGeom prst="mathMultiply">
              <a:avLst>
                <a:gd name="adj1" fmla="val 145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54" name="直線箭頭接點 53"/>
            <p:cNvCxnSpPr/>
            <p:nvPr/>
          </p:nvCxnSpPr>
          <p:spPr>
            <a:xfrm>
              <a:off x="5112000" y="4750125"/>
              <a:ext cx="2728686" cy="1594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493453" y="4057187"/>
              <a:ext cx="17732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FF0000"/>
                  </a:solidFill>
                  <a:effectLst/>
                  <a:latin typeface="Times" charset="0"/>
                  <a:ea typeface="Times" charset="0"/>
                  <a:cs typeface="Times" charset="0"/>
                </a:rPr>
                <a:t>h(x) = -1 </a:t>
              </a:r>
              <a:endParaRPr lang="is-IS" altLang="zh-TW" sz="3200" dirty="0">
                <a:solidFill>
                  <a:srgbClr val="FF0000"/>
                </a:solidFill>
                <a:effectLst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870298" y="4321276"/>
              <a:ext cx="18710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3F3FFF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h(x) = +1 </a:t>
              </a:r>
              <a:endParaRPr lang="is-IS" altLang="zh-TW" sz="3200" dirty="0">
                <a:solidFill>
                  <a:srgbClr val="3F3FFF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95993" y="5455500"/>
              <a:ext cx="18710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00B050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h(x) = +1 </a:t>
              </a:r>
              <a:endParaRPr lang="is-IS" altLang="zh-TW" sz="3200" dirty="0">
                <a:solidFill>
                  <a:srgbClr val="00B050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2624792" y="5224564"/>
              <a:ext cx="14514" cy="970932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9521371" y="5224564"/>
              <a:ext cx="0" cy="970932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箭頭接點 59"/>
            <p:cNvCxnSpPr/>
            <p:nvPr/>
          </p:nvCxnSpPr>
          <p:spPr>
            <a:xfrm>
              <a:off x="2639306" y="5747887"/>
              <a:ext cx="6882065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4490402" y="5780546"/>
              <a:ext cx="293221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00B050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negative interval</a:t>
              </a:r>
              <a:endParaRPr lang="is-IS" altLang="zh-TW" sz="3200" dirty="0">
                <a:solidFill>
                  <a:srgbClr val="00B050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973966" y="4289381"/>
              <a:ext cx="18710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altLang="zh-TW" sz="3200" dirty="0" smtClean="0">
                  <a:solidFill>
                    <a:srgbClr val="3F3FFF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h(x) = +1 </a:t>
              </a:r>
              <a:endParaRPr lang="is-IS" altLang="zh-TW" sz="3200" dirty="0">
                <a:solidFill>
                  <a:srgbClr val="3F3FFF"/>
                </a:solidFill>
                <a:effectLst/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1996382" y="5034446"/>
              <a:ext cx="380235" cy="380235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2888264" y="5034449"/>
              <a:ext cx="380235" cy="380235"/>
            </a:xfrm>
            <a:prstGeom prst="ellipse">
              <a:avLst/>
            </a:prstGeom>
            <a:noFill/>
            <a:ln w="76200">
              <a:solidFill>
                <a:srgbClr val="3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759121" y="5034448"/>
              <a:ext cx="380235" cy="380235"/>
            </a:xfrm>
            <a:prstGeom prst="ellipse">
              <a:avLst/>
            </a:prstGeom>
            <a:noFill/>
            <a:ln w="76200">
              <a:solidFill>
                <a:srgbClr val="3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629978" y="5034447"/>
              <a:ext cx="380235" cy="380235"/>
            </a:xfrm>
            <a:prstGeom prst="ellipse">
              <a:avLst/>
            </a:prstGeom>
            <a:noFill/>
            <a:ln w="76200">
              <a:solidFill>
                <a:srgbClr val="3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7956212" y="5034449"/>
              <a:ext cx="380235" cy="380235"/>
            </a:xfrm>
            <a:prstGeom prst="ellipse">
              <a:avLst/>
            </a:prstGeom>
            <a:noFill/>
            <a:ln w="76200">
              <a:solidFill>
                <a:srgbClr val="3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8811571" y="5034448"/>
              <a:ext cx="380235" cy="380235"/>
            </a:xfrm>
            <a:prstGeom prst="ellipse">
              <a:avLst/>
            </a:prstGeom>
            <a:noFill/>
            <a:ln w="76200">
              <a:solidFill>
                <a:srgbClr val="3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78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977629" y="2597178"/>
            <a:ext cx="5846150" cy="2389881"/>
            <a:chOff x="2977629" y="2597178"/>
            <a:chExt cx="5846150" cy="238988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981" y="2597178"/>
              <a:ext cx="4779762" cy="23898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7910003" y="3151571"/>
                  <a:ext cx="91377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b="0" i="1" smtClean="0">
                              <a:solidFill>
                                <a:srgbClr val="3F3F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solidFill>
                                <a:srgbClr val="3F3FFF"/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solidFill>
                                <a:srgbClr val="3F3FFF"/>
                              </a:solidFill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TW" sz="1600" b="0" i="1" smtClean="0">
                          <a:solidFill>
                            <a:srgbClr val="3F3FFF"/>
                          </a:solidFill>
                          <a:latin typeface="Cambria Math" charset="0"/>
                        </a:rPr>
                        <m:t>(</m:t>
                      </m:r>
                      <m:r>
                        <a:rPr kumimoji="1" lang="en-US" altLang="zh-TW" sz="1600" b="0" i="1" smtClean="0">
                          <a:solidFill>
                            <a:srgbClr val="3F3FFF"/>
                          </a:solidFill>
                          <a:latin typeface="Cambria Math" charset="0"/>
                        </a:rPr>
                        <m:t>𝑥</m:t>
                      </m:r>
                      <m:r>
                        <a:rPr kumimoji="1" lang="en-US" altLang="zh-TW" sz="1600" b="0" i="1" smtClean="0">
                          <a:solidFill>
                            <a:srgbClr val="3F3FFF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r>
                    <a:rPr kumimoji="1" lang="en-US" altLang="zh-TW" sz="1600" dirty="0" smtClean="0">
                      <a:solidFill>
                        <a:srgbClr val="3F3FFF"/>
                      </a:solidFill>
                    </a:rPr>
                    <a:t> = +1</a:t>
                  </a:r>
                  <a:endParaRPr kumimoji="1" lang="zh-TW" altLang="en-US" sz="1600" dirty="0">
                    <a:solidFill>
                      <a:srgbClr val="3F3F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003" y="3151571"/>
                  <a:ext cx="91377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054" t="-27500" r="-12752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977629" y="4138473"/>
                  <a:ext cx="8737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b="0" i="1" smtClean="0">
                              <a:solidFill>
                                <a:srgbClr val="3F3F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solidFill>
                                <a:srgbClr val="3F3FFF"/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solidFill>
                                <a:srgbClr val="3F3FFF"/>
                              </a:solidFill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TW" sz="1600" b="0" i="1" smtClean="0">
                          <a:solidFill>
                            <a:srgbClr val="3F3FFF"/>
                          </a:solidFill>
                          <a:latin typeface="Cambria Math" charset="0"/>
                        </a:rPr>
                        <m:t>(</m:t>
                      </m:r>
                      <m:r>
                        <a:rPr kumimoji="1" lang="en-US" altLang="zh-TW" sz="1600" b="0" i="1" smtClean="0">
                          <a:solidFill>
                            <a:srgbClr val="3F3FFF"/>
                          </a:solidFill>
                          <a:latin typeface="Cambria Math" charset="0"/>
                        </a:rPr>
                        <m:t>𝑥</m:t>
                      </m:r>
                      <m:r>
                        <a:rPr kumimoji="1" lang="en-US" altLang="zh-TW" sz="1600" b="0" i="1" smtClean="0">
                          <a:solidFill>
                            <a:srgbClr val="3F3FFF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r>
                    <a:rPr kumimoji="1" lang="en-US" altLang="zh-TW" sz="1600" dirty="0" smtClean="0">
                      <a:solidFill>
                        <a:srgbClr val="3F3FFF"/>
                      </a:solidFill>
                    </a:rPr>
                    <a:t> = -1</a:t>
                  </a:r>
                  <a:endParaRPr kumimoji="1" lang="zh-TW" altLang="en-US" sz="1600" dirty="0">
                    <a:solidFill>
                      <a:srgbClr val="3F3F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7629" y="4138473"/>
                  <a:ext cx="873701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333" t="-27500" r="-13194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箭頭接點 7"/>
            <p:cNvCxnSpPr/>
            <p:nvPr/>
          </p:nvCxnSpPr>
          <p:spPr>
            <a:xfrm>
              <a:off x="4953740" y="3792118"/>
              <a:ext cx="9481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5351337" y="3838283"/>
                  <a:ext cx="152927" cy="4047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TW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kumimoji="1"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1337" y="3838283"/>
                  <a:ext cx="152927" cy="40472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3030" r="-20000"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箭頭接點 9"/>
            <p:cNvCxnSpPr/>
            <p:nvPr/>
          </p:nvCxnSpPr>
          <p:spPr>
            <a:xfrm>
              <a:off x="5914008" y="3793598"/>
              <a:ext cx="9481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311605" y="3333736"/>
                  <a:ext cx="152927" cy="4047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TW" sz="1400" i="1">
                                <a:latin typeface="Cambria Math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kumimoji="1"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605" y="3333736"/>
                  <a:ext cx="152927" cy="4047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00" t="-3030" r="-24000"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箭頭接點 11"/>
            <p:cNvCxnSpPr/>
            <p:nvPr/>
          </p:nvCxnSpPr>
          <p:spPr>
            <a:xfrm>
              <a:off x="4005618" y="3793598"/>
              <a:ext cx="9481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4403215" y="3337148"/>
                  <a:ext cx="152927" cy="4047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TW" sz="1400" i="1">
                                <a:latin typeface="Cambria Math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kumimoji="1"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215" y="3337148"/>
                  <a:ext cx="152927" cy="4047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000" t="-1493" r="-24000" b="-89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箭頭接點 13"/>
            <p:cNvCxnSpPr/>
            <p:nvPr/>
          </p:nvCxnSpPr>
          <p:spPr>
            <a:xfrm>
              <a:off x="6869560" y="3792118"/>
              <a:ext cx="9481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7267156" y="3838283"/>
                <a:ext cx="1529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kumimoji="1"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156" y="3838283"/>
                <a:ext cx="152927" cy="404726"/>
              </a:xfrm>
              <a:prstGeom prst="rect">
                <a:avLst/>
              </a:prstGeom>
              <a:blipFill rotWithShape="0">
                <a:blip r:embed="rId9"/>
                <a:stretch>
                  <a:fillRect l="-24000" t="-3030" r="-24000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/>
          <p:cNvSpPr/>
          <p:nvPr/>
        </p:nvSpPr>
        <p:spPr>
          <a:xfrm>
            <a:off x="4904603" y="4233070"/>
            <a:ext cx="84851" cy="84851"/>
          </a:xfrm>
          <a:prstGeom prst="ellipse">
            <a:avLst/>
          </a:prstGeom>
          <a:solidFill>
            <a:srgbClr val="3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816227" y="4226446"/>
            <a:ext cx="84851" cy="84851"/>
          </a:xfrm>
          <a:prstGeom prst="ellipse">
            <a:avLst/>
          </a:prstGeom>
          <a:solidFill>
            <a:srgbClr val="3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862074" y="3272288"/>
            <a:ext cx="84851" cy="84851"/>
          </a:xfrm>
          <a:prstGeom prst="ellipse">
            <a:avLst/>
          </a:prstGeom>
          <a:solidFill>
            <a:srgbClr val="3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773699" y="3265664"/>
            <a:ext cx="84851" cy="84851"/>
          </a:xfrm>
          <a:prstGeom prst="ellipse">
            <a:avLst/>
          </a:prstGeom>
          <a:solidFill>
            <a:srgbClr val="3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3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84</Words>
  <Application>Microsoft Macintosh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Times New Roman</vt:lpstr>
      <vt:lpstr>新細明體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5</cp:revision>
  <dcterms:created xsi:type="dcterms:W3CDTF">2017-11-26T12:21:26Z</dcterms:created>
  <dcterms:modified xsi:type="dcterms:W3CDTF">2017-12-05T06:40:07Z</dcterms:modified>
</cp:coreProperties>
</file>