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12A02-0757-418B-8705-F057C0E88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何西阿書</a:t>
            </a:r>
            <a:r>
              <a:rPr lang="en-US" altLang="zh-TW" b="1" dirty="0"/>
              <a:t>13</a:t>
            </a:r>
            <a:r>
              <a:rPr lang="zh-TW" altLang="en-US" b="1" dirty="0"/>
              <a:t>章</a:t>
            </a:r>
            <a:r>
              <a:rPr lang="en-US" altLang="zh-TW" b="1" dirty="0"/>
              <a:t>~14</a:t>
            </a:r>
            <a:r>
              <a:rPr lang="zh-TW" altLang="en-US" b="1" dirty="0"/>
              <a:t>章分享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27F983-D9FA-4BF9-B59D-5CD36730C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F7753-796C-4968-9763-A167D31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0532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可悲的逆轉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F1F43-7415-450D-84A8-A5F77C4A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14" y="1350335"/>
            <a:ext cx="10324398" cy="5124893"/>
          </a:xfrm>
        </p:spPr>
        <p:txBody>
          <a:bodyPr>
            <a:normAutofit fontScale="92500"/>
          </a:bodyPr>
          <a:lstStyle/>
          <a:p>
            <a:br>
              <a:rPr lang="zh-TW" altLang="en-US" b="1" dirty="0"/>
            </a:br>
            <a:r>
              <a:rPr lang="zh-TW" altLang="en-US" b="1" dirty="0"/>
              <a:t>一、高位變糠秕</a:t>
            </a:r>
            <a:r>
              <a:rPr lang="en-US" altLang="zh-TW" b="1" dirty="0"/>
              <a:t>(13:1-3)</a:t>
            </a:r>
            <a:br>
              <a:rPr lang="en-US" altLang="zh-TW" b="1" dirty="0"/>
            </a:br>
            <a:r>
              <a:rPr lang="zh-TW" altLang="en-US" dirty="0"/>
              <a:t>「從前以法蓮說話，人都戰兢，他在以色列中居處高位。」但因為他們拜巴力，就帶來一個可悲的逆轉，他們變成雲霧、甘露、糠秕和煙氣，這四種比喻都表示他們很短暫、沒有份量、稍縱即逝。</a:t>
            </a:r>
            <a:endParaRPr lang="en-US" altLang="zh-TW" dirty="0"/>
          </a:p>
          <a:p>
            <a:r>
              <a:rPr lang="zh-TW" altLang="en-US" dirty="0"/>
              <a:t>以色列的逆轉是因為拜巴力，他們認為巴力是掌管農業的神，拜牠就有好的收成。對今天我們來說，如果我們看重工作成果和收入，可能就去拜巴力。其實以法蓮已經得著神的祝福，並且居於高位，但是他想要更多、更快地得著。誰會掉進這樣的困境呢？就是那些不滿足神現在給他的，覺得神給的不足夠，所以他要去拜偶像。偶像是虛無的，當我們去拜牠，我們就變得虛無，變成糠秕，變得沒有份量了。</a:t>
            </a:r>
            <a:endParaRPr lang="en-US" altLang="zh-TW" b="1" dirty="0"/>
          </a:p>
          <a:p>
            <a:r>
              <a:rPr lang="zh-TW" altLang="en-US" b="1" dirty="0"/>
              <a:t>二、救主變猛獸</a:t>
            </a:r>
            <a:r>
              <a:rPr lang="en-US" altLang="zh-TW" b="1" dirty="0"/>
              <a:t>(13:4-8)</a:t>
            </a:r>
          </a:p>
          <a:p>
            <a:r>
              <a:rPr lang="zh-TW" altLang="en-US" dirty="0"/>
              <a:t>「自從你出埃及地以來，我就是耶和華你的神。在我以外，你不可認識別神；除我以外並沒有救主。」</a:t>
            </a:r>
            <a:r>
              <a:rPr lang="en-US" altLang="zh-TW" dirty="0"/>
              <a:t>(13:4) </a:t>
            </a:r>
            <a:r>
              <a:rPr lang="zh-TW" altLang="en-US" dirty="0"/>
              <a:t>神是救主，但現在神變成獅子，變成豹，變成母熊，這是一個翻轉。神也曾稱自己是猶大的獅子，可是這裡的獅子是會攻擊和吞吃羊群的；豹也是兇猛的動物，牠的速度很快，跑步也好像沒有聲音一樣，表示在人沒有防備的時候，審判就來了；熊發現自己的孩子丟了，就很暴怒，這時的攻擊性非常強，會撕裂他們的胸膛。</a:t>
            </a:r>
            <a:endParaRPr lang="en-US" altLang="zh-TW" dirty="0"/>
          </a:p>
          <a:p>
            <a:r>
              <a:rPr lang="zh-TW" altLang="en-US" dirty="0"/>
              <a:t>「這些民照我所賜的食物得了飽足；既得飽足，心就高傲，忘記了我。」</a:t>
            </a:r>
            <a:r>
              <a:rPr lang="en-US" altLang="zh-TW" dirty="0"/>
              <a:t>(13:6) </a:t>
            </a:r>
            <a:r>
              <a:rPr lang="zh-TW" altLang="en-US" dirty="0"/>
              <a:t>這是成功之後的試探。第</a:t>
            </a:r>
            <a:r>
              <a:rPr lang="en-US" altLang="zh-TW" dirty="0"/>
              <a:t>1</a:t>
            </a:r>
            <a:r>
              <a:rPr lang="zh-TW" altLang="en-US" dirty="0"/>
              <a:t>至</a:t>
            </a:r>
            <a:r>
              <a:rPr lang="en-US" altLang="zh-TW" dirty="0"/>
              <a:t>3</a:t>
            </a:r>
            <a:r>
              <a:rPr lang="zh-TW" altLang="en-US" dirty="0"/>
              <a:t>節說那些居高位卻不滿足的人而去拜巴力，第</a:t>
            </a:r>
            <a:r>
              <a:rPr lang="en-US" altLang="zh-TW" dirty="0"/>
              <a:t>4</a:t>
            </a:r>
            <a:r>
              <a:rPr lang="zh-TW" altLang="en-US" dirty="0"/>
              <a:t>至</a:t>
            </a:r>
            <a:r>
              <a:rPr lang="en-US" altLang="zh-TW" dirty="0"/>
              <a:t>6</a:t>
            </a:r>
            <a:r>
              <a:rPr lang="zh-TW" altLang="en-US" dirty="0"/>
              <a:t>節說那些飽足後就忘記神的人，他們不覺得祝福的源頭是從神來的，認為是自己努力得來的，這些都是我們常常犯的。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71814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02F78-C8AD-4C49-8B84-C873AC3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可悲的逆轉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BD3F61-520B-4B53-AB56-29E218C3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0" y="1297171"/>
            <a:ext cx="10547682" cy="531627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/>
              <a:t>三、賜王變廢王</a:t>
            </a:r>
            <a:r>
              <a:rPr lang="en-US" altLang="zh-TW" b="1" dirty="0"/>
              <a:t>(13:9-13)</a:t>
            </a:r>
          </a:p>
          <a:p>
            <a:r>
              <a:rPr lang="zh-TW" altLang="en-US" dirty="0"/>
              <a:t>「我在怒氣中將王賜你，又在烈怒中將王廢去。」</a:t>
            </a:r>
            <a:r>
              <a:rPr lang="en-US" altLang="zh-TW" dirty="0"/>
              <a:t>(13:11) </a:t>
            </a:r>
          </a:p>
          <a:p>
            <a:r>
              <a:rPr lang="zh-TW" altLang="en-US" dirty="0"/>
              <a:t>以色列怎會掉入這樣的光景呢？以色列人要求立王，因為他們覺得其他國家有王，顯得很厲害的樣子，自己就不太厲害。事實也是如此，從撒母耳時代到掃羅時代，以色列是沒有鐵的，當時只有掃羅和他的兒子約拿單有兵器，但是其他國家都是兵強馬壯、武器精良。先知撒母耳也很厲害，每次敵人來到，他都去禱告獻祭，然後天就打雷，敵人就走了。可是這樣對以色列人來講，太不實際了，或者說太虛無了，他們掌握不了，所以他們不要用這樣的方法，他們要學外國制度。他們處在困境裡卻不想倚靠神，要走自己的路，要用自己的方法，這是人的另一個試探。神說：你們真是沒有智慧。</a:t>
            </a:r>
            <a:endParaRPr lang="en-US" altLang="zh-TW" b="1" dirty="0"/>
          </a:p>
          <a:p>
            <a:r>
              <a:rPr lang="zh-TW" altLang="en-US" b="1" dirty="0"/>
              <a:t>四、茂盛變乾旱</a:t>
            </a:r>
            <a:r>
              <a:rPr lang="en-US" altLang="zh-TW" b="1" dirty="0"/>
              <a:t>(13:14-16)</a:t>
            </a:r>
          </a:p>
          <a:p>
            <a:r>
              <a:rPr lang="zh-TW" altLang="en-US" dirty="0"/>
              <a:t>「他在弟兄中雖然茂盛，必有東風颳來，就是耶和華的風從曠野上來。他的泉源必乾，他的源頭必竭。仇敵必擄掠他所積蓄的一切寶器。」</a:t>
            </a:r>
            <a:r>
              <a:rPr lang="en-US" altLang="zh-TW" dirty="0"/>
              <a:t>(13:15) </a:t>
            </a:r>
            <a:r>
              <a:rPr lang="zh-TW" altLang="en-US" dirty="0"/>
              <a:t>這東風讓我們想到以色列過紅海的時候，大東風吹了整夜，紅海分開，以色列就走過去了。東風本來是拯救以色列，帶領以色列出埃及的，但是在這裡，東風把他們的泉源吹乾，把他們積蓄的寶器吹走。他們必倒在刀下死亡，嬰孩和孕婦也會被摔死，造成這樣的結果，是「因為悖逆他的神」</a:t>
            </a:r>
            <a:r>
              <a:rPr lang="en-US" altLang="zh-TW" dirty="0"/>
              <a:t>(13:16b)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這一章的四個段落，說到四種翻轉，因拜偶像，高位變糠秕；因高傲，救主變猛獸；因沒智慧，賜王變廢王；因悖逆，茂盛變乾旱。這裡的四個原因其實是同一個原因。高傲是講人的心理狀態，悖逆是講人和神的關係，拜偶像是講轉向別神，沒有智慧是講整件事情的改變是非常沒有智慧的。這是一個可悲的逆轉，明明一切都很好，為甚麼會變得那麼差呢？以色列人是這樣，我們也有可能是這樣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5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C32FA-F3DE-4A5F-A724-48F70509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抓住孤兒的真智慧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67110-A9EC-420A-A623-F952A4EF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623" y="1212112"/>
            <a:ext cx="10451989" cy="5337544"/>
          </a:xfrm>
        </p:spPr>
        <p:txBody>
          <a:bodyPr>
            <a:normAutofit/>
          </a:bodyPr>
          <a:lstStyle/>
          <a:p>
            <a:r>
              <a:rPr lang="zh-TW" altLang="en-US" b="1" dirty="0"/>
              <a:t>一、先知對人的呼籲 </a:t>
            </a:r>
            <a:r>
              <a:rPr lang="en-US" altLang="zh-TW" b="1" dirty="0"/>
              <a:t>(14:1-3) </a:t>
            </a:r>
          </a:p>
          <a:p>
            <a:r>
              <a:rPr lang="zh-TW" altLang="en-US" dirty="0"/>
              <a:t>「以色列啊，你要歸向耶和華</a:t>
            </a:r>
            <a:r>
              <a:rPr lang="en-US" altLang="zh-TW" dirty="0"/>
              <a:t>——</a:t>
            </a:r>
            <a:r>
              <a:rPr lang="zh-TW" altLang="en-US" dirty="0"/>
              <a:t>你的神；你是因為自己的罪孽跌倒了。」</a:t>
            </a:r>
            <a:r>
              <a:rPr lang="en-US" altLang="zh-TW" dirty="0"/>
              <a:t>(14:1)</a:t>
            </a:r>
            <a:r>
              <a:rPr lang="zh-TW" altLang="en-US" dirty="0"/>
              <a:t>「罪孽」就是上一章講的「造假神」，因為他居高位就去拜巴力，而且高傲、忘記神、拒絕神，拒絕耶和華來管理他，最後就悖逆神，結果被神審判了。所以這一章一開始先知就說：「你是因為自己的罪孽跌倒了。」「你當歸向耶和華，用言語禱告他說：求你除凈罪孽，悅納善行；這樣我們就把嘴唇的祭代替牛犢獻上。」</a:t>
            </a:r>
            <a:r>
              <a:rPr lang="en-US" altLang="zh-TW" dirty="0"/>
              <a:t>(14:2) </a:t>
            </a:r>
            <a:r>
              <a:rPr lang="zh-TW" altLang="en-US" dirty="0"/>
              <a:t>人被神審判，但又不知道如何回應神，先知就告訴人：你要禱告啊，你告訴神，「神啊，我有罪，你可不可以赦免我的罪？」這樣就可以把嘴唇的祭代替牛犢獻上。這裡很有新約</a:t>
            </a:r>
            <a:r>
              <a:rPr lang="en-US" altLang="zh-TW" dirty="0"/>
              <a:t>《</a:t>
            </a:r>
            <a:r>
              <a:rPr lang="zh-TW" altLang="en-US" dirty="0"/>
              <a:t>希伯來書</a:t>
            </a:r>
            <a:r>
              <a:rPr lang="en-US" altLang="zh-TW" dirty="0"/>
              <a:t>》13</a:t>
            </a:r>
            <a:r>
              <a:rPr lang="zh-TW" altLang="en-US" dirty="0"/>
              <a:t>章</a:t>
            </a:r>
            <a:r>
              <a:rPr lang="en-US" altLang="zh-TW" dirty="0"/>
              <a:t>15</a:t>
            </a:r>
            <a:r>
              <a:rPr lang="zh-TW" altLang="en-US" dirty="0"/>
              <a:t>節的啟示。</a:t>
            </a:r>
            <a:endParaRPr lang="en-US" altLang="zh-TW" dirty="0"/>
          </a:p>
          <a:p>
            <a:r>
              <a:rPr lang="zh-TW" altLang="en-US" dirty="0"/>
              <a:t>「孤兒」這個詞語在這裡有兩重意思：</a:t>
            </a:r>
            <a:r>
              <a:rPr lang="en-US" altLang="zh-TW" dirty="0"/>
              <a:t>(1) </a:t>
            </a:r>
            <a:r>
              <a:rPr lang="zh-TW" altLang="en-US" dirty="0"/>
              <a:t>以色列人如不悔改，他的國會被毀滅，他的下一代會成為真正的孤兒；</a:t>
            </a:r>
            <a:r>
              <a:rPr lang="en-US" altLang="zh-TW" dirty="0"/>
              <a:t>(2) </a:t>
            </a:r>
            <a:r>
              <a:rPr lang="zh-TW" altLang="en-US" dirty="0"/>
              <a:t>北國以色列是耶羅波安所創立的，他是一個孤兒，他母親是個寡婦。他為麼麼建國呢？因為先知的話臨到他身上，先知把他的衣服撕掉，分成十二片，把十片交給耶羅波安，代表十個支派給他，叫他去建國，耶羅波安是被揀選的君王。「孤兒」通常有一種特質，一方面他知道沒有人可以依靠，所以必須很努力，他是在被別人的傷害中長大的，所以不容易相信別人；另一方面，當孤兒以為自己無所依靠的時候，天上的父已經表明：我就是你的父！</a:t>
            </a:r>
          </a:p>
        </p:txBody>
      </p:sp>
    </p:spTree>
    <p:extLst>
      <p:ext uri="{BB962C8B-B14F-4D97-AF65-F5344CB8AC3E}">
        <p14:creationId xmlns:p14="http://schemas.microsoft.com/office/powerpoint/2010/main" val="199584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0FFF7-EC96-41E4-89C7-023C9E8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抓住孤兒的真智慧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6E448-41C8-4706-9470-456ED82D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93" y="1265274"/>
            <a:ext cx="10494519" cy="5369442"/>
          </a:xfrm>
        </p:spPr>
        <p:txBody>
          <a:bodyPr/>
          <a:lstStyle/>
          <a:p>
            <a:r>
              <a:rPr lang="zh-TW" altLang="en-US" b="1" dirty="0"/>
              <a:t>一、先知對人的呼籲 </a:t>
            </a:r>
            <a:r>
              <a:rPr lang="en-US" altLang="zh-TW" b="1" dirty="0"/>
              <a:t>(14:1-3)</a:t>
            </a:r>
            <a:endParaRPr lang="en-US" altLang="zh-TW" dirty="0"/>
          </a:p>
          <a:p>
            <a:r>
              <a:rPr lang="zh-TW" altLang="en-US" dirty="0"/>
              <a:t>耶羅波安一路走過來都靠自己，神把國位賜給他，但他卻怕北國以色列人到南國去獻祭給神，所以自己就搞出個金牛犢來，越走越偏。這時候，先知何西阿再次告訴北國以色列人：你要抓回你的身份，你要抓住孤兒的真智慧，沒有人可以依靠！為什麼要靠亞述呢？為什麼要靠埃及的馬呢？</a:t>
            </a:r>
            <a:br>
              <a:rPr lang="zh-TW" altLang="en-US" dirty="0"/>
            </a:br>
            <a:br>
              <a:rPr lang="zh-TW" altLang="en-US" dirty="0"/>
            </a:br>
            <a:r>
              <a:rPr lang="zh-TW" altLang="en-US" dirty="0"/>
              <a:t>「孤兒」的身份有一個很寶貴的地方，就是「神是孤兒的父」。你是有爸爸的，你的爸爸就是耶和華上帝。所以你要同神說：「神啊，你要幫助我，除去我的罪！」我們可以靠的只有天上的父，其他的都不可靠；我們走投無路的時候，要記住我們是有爸爸的。</a:t>
            </a:r>
          </a:p>
        </p:txBody>
      </p:sp>
    </p:spTree>
    <p:extLst>
      <p:ext uri="{BB962C8B-B14F-4D97-AF65-F5344CB8AC3E}">
        <p14:creationId xmlns:p14="http://schemas.microsoft.com/office/powerpoint/2010/main" val="355603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BA8D4-3AAC-49DC-BBC1-163C2435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713"/>
          </a:xfrm>
        </p:spPr>
        <p:txBody>
          <a:bodyPr>
            <a:normAutofit/>
          </a:bodyPr>
          <a:lstStyle/>
          <a:p>
            <a:r>
              <a:rPr lang="zh-TW" altLang="en-US" b="1" dirty="0"/>
              <a:t>抓住孤兒的真智慧</a:t>
            </a:r>
            <a:r>
              <a:rPr lang="en-US" altLang="zh-TW" b="1" dirty="0"/>
              <a:t>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63076-380F-4AC8-992F-45311143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35" y="1509823"/>
            <a:ext cx="10154277" cy="4401399"/>
          </a:xfrm>
        </p:spPr>
        <p:txBody>
          <a:bodyPr/>
          <a:lstStyle/>
          <a:p>
            <a:r>
              <a:rPr lang="zh-TW" altLang="en-US" b="1" dirty="0"/>
              <a:t>二、神對先知講話 </a:t>
            </a:r>
            <a:r>
              <a:rPr lang="en-US" altLang="zh-TW" b="1" dirty="0"/>
              <a:t>(14:4-8)</a:t>
            </a:r>
            <a:endParaRPr lang="en-US" altLang="zh-TW" dirty="0"/>
          </a:p>
          <a:p>
            <a:r>
              <a:rPr lang="zh-TW" altLang="en-US" dirty="0"/>
              <a:t>「我必醫治他們背道的病，甘心愛他們；因為我的怒氣向他們轉消。」</a:t>
            </a:r>
            <a:r>
              <a:rPr lang="en-US" altLang="zh-TW" dirty="0"/>
              <a:t>(14:4) </a:t>
            </a:r>
            <a:r>
              <a:rPr lang="zh-TW" altLang="en-US" dirty="0"/>
              <a:t>以色列人把情況搞得很糟，何西阿的終極啟示就出來了：你承認你是孤兒，你承認你有問題，你跟神說，「你幫助我！你赦免我！」只要你開口就行了。</a:t>
            </a:r>
            <a:br>
              <a:rPr lang="zh-TW" altLang="en-US" dirty="0"/>
            </a:br>
            <a:br>
              <a:rPr lang="zh-TW" altLang="en-US" dirty="0"/>
            </a:br>
            <a:r>
              <a:rPr lang="zh-TW" altLang="en-US" dirty="0"/>
              <a:t>先知對百姓說話，百姓還沒回應，上帝已經點頭：「對了，這樣我的氣就消了。」</a:t>
            </a:r>
            <a:r>
              <a:rPr lang="en-US" altLang="zh-TW" dirty="0"/>
              <a:t>(</a:t>
            </a:r>
            <a:r>
              <a:rPr lang="zh-TW" altLang="en-US" dirty="0"/>
              <a:t>參</a:t>
            </a:r>
            <a:r>
              <a:rPr lang="en-US" altLang="zh-TW" dirty="0"/>
              <a:t>14:4) </a:t>
            </a:r>
            <a:r>
              <a:rPr lang="zh-TW" altLang="en-US" dirty="0"/>
              <a:t>所以，一個人承認自己無助，需要神的幫助，是多麼的重要！這樣，祝福就來了，這裡有七個祝福：</a:t>
            </a:r>
            <a:r>
              <a:rPr lang="en-US" altLang="zh-TW" dirty="0"/>
              <a:t>(1) </a:t>
            </a:r>
            <a:r>
              <a:rPr lang="zh-TW" altLang="en-US" dirty="0"/>
              <a:t>我必醫治他們背道的病</a:t>
            </a:r>
            <a:r>
              <a:rPr lang="en-US" altLang="zh-TW" dirty="0"/>
              <a:t>(14:4)</a:t>
            </a:r>
            <a:r>
              <a:rPr lang="zh-TW" altLang="en-US" dirty="0"/>
              <a:t>；</a:t>
            </a:r>
            <a:r>
              <a:rPr lang="en-US" altLang="zh-TW" dirty="0"/>
              <a:t>(2) </a:t>
            </a:r>
            <a:r>
              <a:rPr lang="zh-TW" altLang="en-US" dirty="0"/>
              <a:t>我必向以色列如甘露</a:t>
            </a:r>
            <a:r>
              <a:rPr lang="en-US" altLang="zh-TW" dirty="0"/>
              <a:t>(14:5)</a:t>
            </a:r>
            <a:r>
              <a:rPr lang="zh-TW" altLang="en-US" dirty="0"/>
              <a:t>；</a:t>
            </a:r>
            <a:r>
              <a:rPr lang="en-US" altLang="zh-TW" dirty="0"/>
              <a:t>(3) </a:t>
            </a:r>
            <a:r>
              <a:rPr lang="zh-TW" altLang="en-US" dirty="0"/>
              <a:t>他必如百合花開放</a:t>
            </a:r>
            <a:r>
              <a:rPr lang="en-US" altLang="zh-TW" dirty="0"/>
              <a:t>(14:5)</a:t>
            </a:r>
            <a:r>
              <a:rPr lang="zh-TW" altLang="en-US" dirty="0"/>
              <a:t>；</a:t>
            </a:r>
            <a:r>
              <a:rPr lang="en-US" altLang="zh-TW" dirty="0"/>
              <a:t>(4) </a:t>
            </a:r>
            <a:r>
              <a:rPr lang="zh-TW" altLang="en-US" dirty="0"/>
              <a:t>他的枝條必延長 </a:t>
            </a:r>
            <a:r>
              <a:rPr lang="en-US" altLang="zh-TW" dirty="0"/>
              <a:t>(14:6)</a:t>
            </a:r>
            <a:r>
              <a:rPr lang="zh-TW" altLang="en-US" dirty="0"/>
              <a:t>；</a:t>
            </a:r>
            <a:r>
              <a:rPr lang="en-US" altLang="zh-TW" dirty="0"/>
              <a:t>(5) </a:t>
            </a:r>
            <a:r>
              <a:rPr lang="zh-TW" altLang="en-US" dirty="0"/>
              <a:t>住在他蔭下的必回歸；</a:t>
            </a:r>
            <a:r>
              <a:rPr lang="en-US" altLang="zh-TW" dirty="0"/>
              <a:t>(14:7)</a:t>
            </a:r>
            <a:r>
              <a:rPr lang="zh-TW" altLang="en-US" dirty="0"/>
              <a:t>；</a:t>
            </a:r>
            <a:r>
              <a:rPr lang="en-US" altLang="zh-TW" dirty="0"/>
              <a:t>(6) </a:t>
            </a:r>
            <a:r>
              <a:rPr lang="zh-TW" altLang="en-US" dirty="0"/>
              <a:t>以法蓮必分別為聖</a:t>
            </a:r>
            <a:r>
              <a:rPr lang="en-US" altLang="zh-TW" dirty="0"/>
              <a:t>(14:8)</a:t>
            </a:r>
            <a:r>
              <a:rPr lang="zh-TW" altLang="en-US" dirty="0"/>
              <a:t>；</a:t>
            </a:r>
            <a:r>
              <a:rPr lang="en-US" altLang="zh-TW" dirty="0"/>
              <a:t>(7) </a:t>
            </a:r>
            <a:r>
              <a:rPr lang="zh-TW" altLang="en-US" dirty="0"/>
              <a:t>耶和華必回答他、顧念他</a:t>
            </a:r>
            <a:r>
              <a:rPr lang="en-US" altLang="zh-TW" dirty="0"/>
              <a:t>(14:8)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925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AABA2-484C-4DFA-B715-E99115BC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11" y="581579"/>
            <a:ext cx="9154631" cy="779388"/>
          </a:xfrm>
        </p:spPr>
        <p:txBody>
          <a:bodyPr/>
          <a:lstStyle/>
          <a:p>
            <a:r>
              <a:rPr lang="zh-TW" altLang="en-US" b="1" dirty="0"/>
              <a:t>抓住孤兒的真智慧</a:t>
            </a:r>
            <a:r>
              <a:rPr lang="en-US" altLang="zh-TW" b="1" dirty="0"/>
              <a:t>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E0518-D082-420C-A765-AA85B99D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642" y="2133600"/>
            <a:ext cx="10249970" cy="3777622"/>
          </a:xfrm>
        </p:spPr>
        <p:txBody>
          <a:bodyPr/>
          <a:lstStyle/>
          <a:p>
            <a:r>
              <a:rPr lang="zh-TW" altLang="en-US" b="1" dirty="0"/>
              <a:t>三、先知對人的呼籲 </a:t>
            </a:r>
            <a:r>
              <a:rPr lang="en-US" altLang="zh-TW" b="1" dirty="0"/>
              <a:t>(14:9)</a:t>
            </a:r>
            <a:endParaRPr lang="zh-TW" altLang="en-US" dirty="0"/>
          </a:p>
          <a:p>
            <a:r>
              <a:rPr lang="zh-TW" altLang="en-US" dirty="0"/>
              <a:t>「誰是智慧人，可以明白這些事；誰是通達人，可以知道這一切。」</a:t>
            </a:r>
            <a:r>
              <a:rPr lang="en-US" altLang="zh-TW" dirty="0"/>
              <a:t>(14:9a) </a:t>
            </a:r>
            <a:r>
              <a:rPr lang="zh-TW" altLang="en-US" dirty="0"/>
              <a:t>原來人都是孤兒，人都要依靠神，人都有天父，人都要回歸真實的身份。如果能夠抓住這一點，他就是智慧人、通達人。我們都是有爸爸的，我們是有天父的，我們作任何決定要跟天父商量。抓住這一點，我們就是智慧人。何西阿在整卷書裡，最後問了一個問題：誰可以明白這件事？誰是那個智慧人？求主幫助我們！</a:t>
            </a:r>
          </a:p>
        </p:txBody>
      </p:sp>
    </p:spTree>
    <p:extLst>
      <p:ext uri="{BB962C8B-B14F-4D97-AF65-F5344CB8AC3E}">
        <p14:creationId xmlns:p14="http://schemas.microsoft.com/office/powerpoint/2010/main" val="160349973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411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Century Gothic</vt:lpstr>
      <vt:lpstr>Wingdings 3</vt:lpstr>
      <vt:lpstr>絲縷</vt:lpstr>
      <vt:lpstr>何西阿書13章~14章分享</vt:lpstr>
      <vt:lpstr>可悲的逆轉</vt:lpstr>
      <vt:lpstr>可悲的逆轉</vt:lpstr>
      <vt:lpstr>抓住孤兒的真智慧</vt:lpstr>
      <vt:lpstr>抓住孤兒的真智慧</vt:lpstr>
      <vt:lpstr>抓住孤兒的真智慧 </vt:lpstr>
      <vt:lpstr>抓住孤兒的真智慧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何西阿書13章~14章分享</dc:title>
  <dc:creator>joyce</dc:creator>
  <cp:lastModifiedBy>joyce</cp:lastModifiedBy>
  <cp:revision>4</cp:revision>
  <dcterms:created xsi:type="dcterms:W3CDTF">2017-10-13T06:21:37Z</dcterms:created>
  <dcterms:modified xsi:type="dcterms:W3CDTF">2017-10-13T06:41:53Z</dcterms:modified>
</cp:coreProperties>
</file>