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9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02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55DD27-D08F-574D-B682-C708CDA54056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64BF862-0766-4E4A-91F3-E4895004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89E7-C76A-E944-865D-4ECD55E5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VFX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6089C-A9F6-BE42-B09B-163A369C3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Realtime Image cloning tools</a:t>
            </a:r>
          </a:p>
          <a:p>
            <a:r>
              <a:rPr lang="en-US" dirty="0"/>
              <a:t>B05902062</a:t>
            </a:r>
            <a:r>
              <a:rPr lang="zh-CN" altLang="en-US" dirty="0"/>
              <a:t>王子銘</a:t>
            </a:r>
            <a:r>
              <a:rPr lang="zh-TW" altLang="en-US" dirty="0"/>
              <a:t> </a:t>
            </a:r>
            <a:r>
              <a:rPr lang="en-US" altLang="zh-TW" dirty="0"/>
              <a:t>B05902066</a:t>
            </a:r>
            <a:r>
              <a:rPr lang="zh-CN" altLang="en-US" dirty="0"/>
              <a:t>蔡翔陞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A72D6-12C6-3744-9CAD-A47776E4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39" y="885567"/>
            <a:ext cx="9125122" cy="50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AA0E-905F-3D4C-AC9B-80935BC2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8D5-E60B-4B45-9D22-5D74F52E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are not sensitive to the difference of lightness</a:t>
            </a:r>
          </a:p>
          <a:p>
            <a:r>
              <a:rPr lang="en-US" dirty="0"/>
              <a:t>Slow luminance change would be ignore</a:t>
            </a:r>
          </a:p>
          <a:p>
            <a:r>
              <a:rPr lang="en-US" dirty="0"/>
              <a:t>Use Mean-Value Coordinates(MVC) to define the coordinate in polygon</a:t>
            </a:r>
          </a:p>
          <a:p>
            <a:r>
              <a:rPr lang="en-US" dirty="0"/>
              <a:t>Use </a:t>
            </a:r>
            <a:r>
              <a:rPr lang="en-US" dirty="0" err="1"/>
              <a:t>Submesh</a:t>
            </a:r>
            <a:r>
              <a:rPr lang="en-US" dirty="0"/>
              <a:t> and Boundary Sampling to speed up</a:t>
            </a:r>
          </a:p>
        </p:txBody>
      </p:sp>
    </p:spTree>
    <p:extLst>
      <p:ext uri="{BB962C8B-B14F-4D97-AF65-F5344CB8AC3E}">
        <p14:creationId xmlns:p14="http://schemas.microsoft.com/office/powerpoint/2010/main" val="146480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8739BA-20F4-D246-9186-B9736F7BB9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202312" y="2180995"/>
            <a:ext cx="2289600" cy="4087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EB0689-EB12-284E-89FE-3FC90712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AD5EE-7065-7B45-9424-AEB18799D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0996" y="2322068"/>
            <a:ext cx="3564853" cy="405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D6CBE-5E53-CE45-B950-47CEBD43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89" y="2180994"/>
            <a:ext cx="2348132" cy="4192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E0D14-DB08-AC4C-B208-3C3608C65D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140527" y="2014707"/>
            <a:ext cx="2436856" cy="44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9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045A-2253-DB4E-B9F8-3F4F26B1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CB10B-BF66-8E44-8A56-98492ED75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875" y="1935924"/>
            <a:ext cx="7614250" cy="4437444"/>
          </a:xfrm>
        </p:spPr>
      </p:pic>
    </p:spTree>
    <p:extLst>
      <p:ext uri="{BB962C8B-B14F-4D97-AF65-F5344CB8AC3E}">
        <p14:creationId xmlns:p14="http://schemas.microsoft.com/office/powerpoint/2010/main" val="40687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E144-C4E0-AD41-B60F-B57AB7B8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49D5-BAC9-6C46-853A-52246AA3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different environment</a:t>
            </a:r>
          </a:p>
          <a:p>
            <a:r>
              <a:rPr lang="en-US" dirty="0"/>
              <a:t>With same boundary texture</a:t>
            </a:r>
          </a:p>
          <a:p>
            <a:r>
              <a:rPr lang="en-US" dirty="0"/>
              <a:t>Apply on human face</a:t>
            </a:r>
          </a:p>
        </p:txBody>
      </p:sp>
    </p:spTree>
    <p:extLst>
      <p:ext uri="{BB962C8B-B14F-4D97-AF65-F5344CB8AC3E}">
        <p14:creationId xmlns:p14="http://schemas.microsoft.com/office/powerpoint/2010/main" val="111387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{39193E25-BD7E-6A42-9AA6-9E16C9A9FFFA}tf10001070</Template>
  <TotalTime>17</TotalTime>
  <Words>64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VFX final</vt:lpstr>
      <vt:lpstr>PowerPoint Presentation</vt:lpstr>
      <vt:lpstr>Idea</vt:lpstr>
      <vt:lpstr>How to</vt:lpstr>
      <vt:lpstr>Result</vt:lpstr>
      <vt:lpstr>DMEO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VFX final</dc:title>
  <dc:creator>Microsoft Office User</dc:creator>
  <cp:lastModifiedBy>Microsoft Office User</cp:lastModifiedBy>
  <cp:revision>2</cp:revision>
  <dcterms:created xsi:type="dcterms:W3CDTF">2019-06-26T03:36:54Z</dcterms:created>
  <dcterms:modified xsi:type="dcterms:W3CDTF">2019-06-26T03:54:35Z</dcterms:modified>
</cp:coreProperties>
</file>