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89" r:id="rId11"/>
    <p:sldId id="290" r:id="rId12"/>
    <p:sldId id="288" r:id="rId13"/>
    <p:sldId id="292" r:id="rId14"/>
    <p:sldId id="293" r:id="rId15"/>
    <p:sldId id="294" r:id="rId16"/>
    <p:sldId id="282" r:id="rId17"/>
    <p:sldId id="274" r:id="rId18"/>
    <p:sldId id="283" r:id="rId19"/>
    <p:sldId id="280" r:id="rId20"/>
    <p:sldId id="284" r:id="rId21"/>
    <p:sldId id="279" r:id="rId22"/>
    <p:sldId id="275" r:id="rId23"/>
    <p:sldId id="277" r:id="rId24"/>
    <p:sldId id="276" r:id="rId25"/>
    <p:sldId id="285" r:id="rId26"/>
    <p:sldId id="278" r:id="rId27"/>
    <p:sldId id="286" r:id="rId28"/>
    <p:sldId id="29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714" y="21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3a79dc7664030ad" providerId="LiveId" clId="{34888076-D53F-4039-B92E-8EE6977BB672}"/>
    <pc:docChg chg="undo custSel addSld delSld modSld sldOrd">
      <pc:chgData name="" userId="23a79dc7664030ad" providerId="LiveId" clId="{34888076-D53F-4039-B92E-8EE6977BB672}" dt="2023-07-27T03:35:38.172" v="3120" actId="20577"/>
      <pc:docMkLst>
        <pc:docMk/>
      </pc:docMkLst>
      <pc:sldChg chg="addSp delSp modSp add">
        <pc:chgData name="" userId="23a79dc7664030ad" providerId="LiveId" clId="{34888076-D53F-4039-B92E-8EE6977BB672}" dt="2023-07-27T02:44:13.123" v="151" actId="20577"/>
        <pc:sldMkLst>
          <pc:docMk/>
          <pc:sldMk cId="1377485590" sldId="256"/>
        </pc:sldMkLst>
        <pc:spChg chg="del">
          <ac:chgData name="" userId="23a79dc7664030ad" providerId="LiveId" clId="{34888076-D53F-4039-B92E-8EE6977BB672}" dt="2023-07-27T02:42:55.700" v="1" actId="478"/>
          <ac:spMkLst>
            <pc:docMk/>
            <pc:sldMk cId="1377485590" sldId="256"/>
            <ac:spMk id="2" creationId="{9CBBD8B4-A45E-4D30-995B-2D0E89E6C50C}"/>
          </ac:spMkLst>
        </pc:spChg>
        <pc:spChg chg="mod">
          <ac:chgData name="" userId="23a79dc7664030ad" providerId="LiveId" clId="{34888076-D53F-4039-B92E-8EE6977BB672}" dt="2023-07-27T02:44:13.123" v="151" actId="20577"/>
          <ac:spMkLst>
            <pc:docMk/>
            <pc:sldMk cId="1377485590" sldId="256"/>
            <ac:spMk id="3" creationId="{04B489A2-4354-42AD-911C-909A1B39085A}"/>
          </ac:spMkLst>
        </pc:spChg>
        <pc:spChg chg="add mod">
          <ac:chgData name="" userId="23a79dc7664030ad" providerId="LiveId" clId="{34888076-D53F-4039-B92E-8EE6977BB672}" dt="2023-07-27T02:42:59.192" v="3" actId="20577"/>
          <ac:spMkLst>
            <pc:docMk/>
            <pc:sldMk cId="1377485590" sldId="256"/>
            <ac:spMk id="4" creationId="{3F0B263B-68EB-4E22-9A9F-0BEB274117DB}"/>
          </ac:spMkLst>
        </pc:spChg>
      </pc:sldChg>
      <pc:sldChg chg="addSp modSp add ord">
        <pc:chgData name="" userId="23a79dc7664030ad" providerId="LiveId" clId="{34888076-D53F-4039-B92E-8EE6977BB672}" dt="2023-07-27T02:50:34.909" v="338" actId="14100"/>
        <pc:sldMkLst>
          <pc:docMk/>
          <pc:sldMk cId="2525595821" sldId="257"/>
        </pc:sldMkLst>
        <pc:spChg chg="add mod">
          <ac:chgData name="" userId="23a79dc7664030ad" providerId="LiveId" clId="{34888076-D53F-4039-B92E-8EE6977BB672}" dt="2023-07-27T02:49:03.305" v="186" actId="20577"/>
          <ac:spMkLst>
            <pc:docMk/>
            <pc:sldMk cId="2525595821" sldId="257"/>
            <ac:spMk id="3" creationId="{2FDEEAAB-5B45-4B42-9738-684F4D1F7D9C}"/>
          </ac:spMkLst>
        </pc:spChg>
        <pc:spChg chg="add mod">
          <ac:chgData name="" userId="23a79dc7664030ad" providerId="LiveId" clId="{34888076-D53F-4039-B92E-8EE6977BB672}" dt="2023-07-27T02:50:06.243" v="331" actId="20577"/>
          <ac:spMkLst>
            <pc:docMk/>
            <pc:sldMk cId="2525595821" sldId="257"/>
            <ac:spMk id="4" creationId="{08674311-B046-4E16-86F1-B43E1D01E384}"/>
          </ac:spMkLst>
        </pc:spChg>
        <pc:spChg chg="add mod">
          <ac:chgData name="" userId="23a79dc7664030ad" providerId="LiveId" clId="{34888076-D53F-4039-B92E-8EE6977BB672}" dt="2023-07-27T02:50:34.909" v="338" actId="14100"/>
          <ac:spMkLst>
            <pc:docMk/>
            <pc:sldMk cId="2525595821" sldId="257"/>
            <ac:spMk id="5" creationId="{55631BE7-3E27-4B0D-80BD-04025321E9D6}"/>
          </ac:spMkLst>
        </pc:spChg>
        <pc:picChg chg="add mod">
          <ac:chgData name="" userId="23a79dc7664030ad" providerId="LiveId" clId="{34888076-D53F-4039-B92E-8EE6977BB672}" dt="2023-07-27T02:49:06.843" v="187" actId="1076"/>
          <ac:picMkLst>
            <pc:docMk/>
            <pc:sldMk cId="2525595821" sldId="257"/>
            <ac:picMk id="2" creationId="{12289D5C-92CA-49FD-8C26-456C578CBA90}"/>
          </ac:picMkLst>
        </pc:picChg>
      </pc:sldChg>
      <pc:sldChg chg="addSp modSp add">
        <pc:chgData name="" userId="23a79dc7664030ad" providerId="LiveId" clId="{34888076-D53F-4039-B92E-8EE6977BB672}" dt="2023-07-27T02:52:06.059" v="517" actId="14100"/>
        <pc:sldMkLst>
          <pc:docMk/>
          <pc:sldMk cId="2721719534" sldId="258"/>
        </pc:sldMkLst>
        <pc:spChg chg="add mod">
          <ac:chgData name="" userId="23a79dc7664030ad" providerId="LiveId" clId="{34888076-D53F-4039-B92E-8EE6977BB672}" dt="2023-07-27T02:51:15.814" v="354" actId="20577"/>
          <ac:spMkLst>
            <pc:docMk/>
            <pc:sldMk cId="2721719534" sldId="258"/>
            <ac:spMk id="2" creationId="{0FA0D464-C65C-4B62-9F87-3A6A18874598}"/>
          </ac:spMkLst>
        </pc:spChg>
        <pc:spChg chg="add mod">
          <ac:chgData name="" userId="23a79dc7664030ad" providerId="LiveId" clId="{34888076-D53F-4039-B92E-8EE6977BB672}" dt="2023-07-27T02:51:53.743" v="512" actId="20577"/>
          <ac:spMkLst>
            <pc:docMk/>
            <pc:sldMk cId="2721719534" sldId="258"/>
            <ac:spMk id="3" creationId="{71FACFD8-5EF5-44F4-B6EE-C2CF44B5D6F1}"/>
          </ac:spMkLst>
        </pc:spChg>
        <pc:picChg chg="add mod">
          <ac:chgData name="" userId="23a79dc7664030ad" providerId="LiveId" clId="{34888076-D53F-4039-B92E-8EE6977BB672}" dt="2023-07-27T02:52:06.059" v="517" actId="14100"/>
          <ac:picMkLst>
            <pc:docMk/>
            <pc:sldMk cId="2721719534" sldId="258"/>
            <ac:picMk id="4" creationId="{45CDB421-0483-4DDE-8954-10CC87D719BB}"/>
          </ac:picMkLst>
        </pc:picChg>
      </pc:sldChg>
      <pc:sldChg chg="addSp delSp modSp add">
        <pc:chgData name="" userId="23a79dc7664030ad" providerId="LiveId" clId="{34888076-D53F-4039-B92E-8EE6977BB672}" dt="2023-07-27T03:02:20.266" v="1004" actId="1076"/>
        <pc:sldMkLst>
          <pc:docMk/>
          <pc:sldMk cId="4070029607" sldId="259"/>
        </pc:sldMkLst>
        <pc:spChg chg="add mod">
          <ac:chgData name="" userId="23a79dc7664030ad" providerId="LiveId" clId="{34888076-D53F-4039-B92E-8EE6977BB672}" dt="2023-07-27T02:52:54.280" v="535" actId="20577"/>
          <ac:spMkLst>
            <pc:docMk/>
            <pc:sldMk cId="4070029607" sldId="259"/>
            <ac:spMk id="3" creationId="{D11A9DB2-5678-462E-A4B6-E5E4DDEC52DB}"/>
          </ac:spMkLst>
        </pc:spChg>
        <pc:spChg chg="add mod">
          <ac:chgData name="" userId="23a79dc7664030ad" providerId="LiveId" clId="{34888076-D53F-4039-B92E-8EE6977BB672}" dt="2023-07-27T02:57:02.040" v="719" actId="20577"/>
          <ac:spMkLst>
            <pc:docMk/>
            <pc:sldMk cId="4070029607" sldId="259"/>
            <ac:spMk id="4" creationId="{F9798F70-A43A-49B8-B7BF-244B9B1B107E}"/>
          </ac:spMkLst>
        </pc:spChg>
        <pc:spChg chg="add del mod">
          <ac:chgData name="" userId="23a79dc7664030ad" providerId="LiveId" clId="{34888076-D53F-4039-B92E-8EE6977BB672}" dt="2023-07-27T03:02:20.266" v="1004" actId="1076"/>
          <ac:spMkLst>
            <pc:docMk/>
            <pc:sldMk cId="4070029607" sldId="259"/>
            <ac:spMk id="5" creationId="{53EEF2B2-8290-4A78-AA78-38EA000BFF54}"/>
          </ac:spMkLst>
        </pc:spChg>
        <pc:spChg chg="add del mod ord">
          <ac:chgData name="" userId="23a79dc7664030ad" providerId="LiveId" clId="{34888076-D53F-4039-B92E-8EE6977BB672}" dt="2023-07-27T03:01:41.878" v="974" actId="478"/>
          <ac:spMkLst>
            <pc:docMk/>
            <pc:sldMk cId="4070029607" sldId="259"/>
            <ac:spMk id="6" creationId="{735DF444-AE35-4B72-A48D-5FFF8D41F82E}"/>
          </ac:spMkLst>
        </pc:spChg>
        <pc:spChg chg="add del mod">
          <ac:chgData name="" userId="23a79dc7664030ad" providerId="LiveId" clId="{34888076-D53F-4039-B92E-8EE6977BB672}" dt="2023-07-27T03:01:46.251" v="976"/>
          <ac:spMkLst>
            <pc:docMk/>
            <pc:sldMk cId="4070029607" sldId="259"/>
            <ac:spMk id="7" creationId="{26B9D0FC-6974-4104-901A-A178A2068041}"/>
          </ac:spMkLst>
        </pc:spChg>
        <pc:spChg chg="add del mod">
          <ac:chgData name="" userId="23a79dc7664030ad" providerId="LiveId" clId="{34888076-D53F-4039-B92E-8EE6977BB672}" dt="2023-07-27T02:59:59.110" v="945" actId="478"/>
          <ac:spMkLst>
            <pc:docMk/>
            <pc:sldMk cId="4070029607" sldId="259"/>
            <ac:spMk id="8" creationId="{9D012FA3-1254-4B02-8C42-3B7B5CB3D483}"/>
          </ac:spMkLst>
        </pc:spChg>
        <pc:spChg chg="add mod">
          <ac:chgData name="" userId="23a79dc7664030ad" providerId="LiveId" clId="{34888076-D53F-4039-B92E-8EE6977BB672}" dt="2023-07-27T03:02:18.330" v="1003" actId="1076"/>
          <ac:spMkLst>
            <pc:docMk/>
            <pc:sldMk cId="4070029607" sldId="259"/>
            <ac:spMk id="10" creationId="{26E7C1E5-CEF2-47DA-BD8C-43939654D3A5}"/>
          </ac:spMkLst>
        </pc:spChg>
        <pc:picChg chg="add mod">
          <ac:chgData name="" userId="23a79dc7664030ad" providerId="LiveId" clId="{34888076-D53F-4039-B92E-8EE6977BB672}" dt="2023-07-27T03:01:53.706" v="980" actId="1076"/>
          <ac:picMkLst>
            <pc:docMk/>
            <pc:sldMk cId="4070029607" sldId="259"/>
            <ac:picMk id="2" creationId="{ED3E1648-83BB-457B-A60D-E2F50DC3AE2B}"/>
          </ac:picMkLst>
        </pc:picChg>
        <pc:picChg chg="add del mod">
          <ac:chgData name="" userId="23a79dc7664030ad" providerId="LiveId" clId="{34888076-D53F-4039-B92E-8EE6977BB672}" dt="2023-07-27T03:01:38.583" v="970"/>
          <ac:picMkLst>
            <pc:docMk/>
            <pc:sldMk cId="4070029607" sldId="259"/>
            <ac:picMk id="9" creationId="{F357488D-4640-4AEC-B15F-8FBB2A5E02B3}"/>
          </ac:picMkLst>
        </pc:picChg>
      </pc:sldChg>
      <pc:sldChg chg="addSp modSp add">
        <pc:chgData name="" userId="23a79dc7664030ad" providerId="LiveId" clId="{34888076-D53F-4039-B92E-8EE6977BB672}" dt="2023-07-27T03:26:40.890" v="2422" actId="14100"/>
        <pc:sldMkLst>
          <pc:docMk/>
          <pc:sldMk cId="2323639483" sldId="260"/>
        </pc:sldMkLst>
        <pc:spChg chg="add mod">
          <ac:chgData name="" userId="23a79dc7664030ad" providerId="LiveId" clId="{34888076-D53F-4039-B92E-8EE6977BB672}" dt="2023-07-27T03:02:46.882" v="1028" actId="1076"/>
          <ac:spMkLst>
            <pc:docMk/>
            <pc:sldMk cId="2323639483" sldId="260"/>
            <ac:spMk id="2" creationId="{E35D2F3E-580D-4CD5-BA0A-559EF53B1420}"/>
          </ac:spMkLst>
        </pc:spChg>
        <pc:spChg chg="add mod">
          <ac:chgData name="" userId="23a79dc7664030ad" providerId="LiveId" clId="{34888076-D53F-4039-B92E-8EE6977BB672}" dt="2023-07-27T03:23:59.054" v="2242" actId="20577"/>
          <ac:spMkLst>
            <pc:docMk/>
            <pc:sldMk cId="2323639483" sldId="260"/>
            <ac:spMk id="3" creationId="{5B83B1BC-82AA-443F-9009-D3A8CABCA6E2}"/>
          </ac:spMkLst>
        </pc:spChg>
        <pc:spChg chg="add mod">
          <ac:chgData name="" userId="23a79dc7664030ad" providerId="LiveId" clId="{34888076-D53F-4039-B92E-8EE6977BB672}" dt="2023-07-27T03:10:08.147" v="1398" actId="20577"/>
          <ac:spMkLst>
            <pc:docMk/>
            <pc:sldMk cId="2323639483" sldId="260"/>
            <ac:spMk id="4" creationId="{B2F4EDF6-B374-4C8D-9B73-CA8964BB1408}"/>
          </ac:spMkLst>
        </pc:spChg>
        <pc:spChg chg="add mod ord">
          <ac:chgData name="" userId="23a79dc7664030ad" providerId="LiveId" clId="{34888076-D53F-4039-B92E-8EE6977BB672}" dt="2023-07-27T03:04:24.466" v="1064" actId="1076"/>
          <ac:spMkLst>
            <pc:docMk/>
            <pc:sldMk cId="2323639483" sldId="260"/>
            <ac:spMk id="6" creationId="{565A6383-FFE4-4AE0-BB5E-7AC7BA8F0931}"/>
          </ac:spMkLst>
        </pc:spChg>
        <pc:spChg chg="add mod">
          <ac:chgData name="" userId="23a79dc7664030ad" providerId="LiveId" clId="{34888076-D53F-4039-B92E-8EE6977BB672}" dt="2023-07-27T03:04:24.466" v="1064" actId="1076"/>
          <ac:spMkLst>
            <pc:docMk/>
            <pc:sldMk cId="2323639483" sldId="260"/>
            <ac:spMk id="7" creationId="{5F1162B4-BDDA-49BD-96EA-F123703A5E1F}"/>
          </ac:spMkLst>
        </pc:spChg>
        <pc:spChg chg="add mod">
          <ac:chgData name="" userId="23a79dc7664030ad" providerId="LiveId" clId="{34888076-D53F-4039-B92E-8EE6977BB672}" dt="2023-07-27T03:07:08.978" v="1095" actId="1076"/>
          <ac:spMkLst>
            <pc:docMk/>
            <pc:sldMk cId="2323639483" sldId="260"/>
            <ac:spMk id="10" creationId="{BA3C8980-785B-4E95-A56A-9E6A6EFFE0BF}"/>
          </ac:spMkLst>
        </pc:spChg>
        <pc:spChg chg="add mod">
          <ac:chgData name="" userId="23a79dc7664030ad" providerId="LiveId" clId="{34888076-D53F-4039-B92E-8EE6977BB672}" dt="2023-07-27T03:22:15.735" v="2056" actId="20577"/>
          <ac:spMkLst>
            <pc:docMk/>
            <pc:sldMk cId="2323639483" sldId="260"/>
            <ac:spMk id="11" creationId="{6F4EF069-5388-41C2-983E-FC6807AAD246}"/>
          </ac:spMkLst>
        </pc:spChg>
        <pc:spChg chg="add mod">
          <ac:chgData name="" userId="23a79dc7664030ad" providerId="LiveId" clId="{34888076-D53F-4039-B92E-8EE6977BB672}" dt="2023-07-27T03:25:33.377" v="2373" actId="20577"/>
          <ac:spMkLst>
            <pc:docMk/>
            <pc:sldMk cId="2323639483" sldId="260"/>
            <ac:spMk id="12" creationId="{98C1387F-1BA7-4302-8394-C2DD746D63D8}"/>
          </ac:spMkLst>
        </pc:spChg>
        <pc:spChg chg="add mod ord">
          <ac:chgData name="" userId="23a79dc7664030ad" providerId="LiveId" clId="{34888076-D53F-4039-B92E-8EE6977BB672}" dt="2023-07-27T03:08:34.675" v="1221" actId="13822"/>
          <ac:spMkLst>
            <pc:docMk/>
            <pc:sldMk cId="2323639483" sldId="260"/>
            <ac:spMk id="13" creationId="{0309634E-7553-4946-8F24-CDA67B06DDC3}"/>
          </ac:spMkLst>
        </pc:spChg>
        <pc:spChg chg="add mod ord">
          <ac:chgData name="" userId="23a79dc7664030ad" providerId="LiveId" clId="{34888076-D53F-4039-B92E-8EE6977BB672}" dt="2023-07-27T03:08:50.844" v="1228" actId="167"/>
          <ac:spMkLst>
            <pc:docMk/>
            <pc:sldMk cId="2323639483" sldId="260"/>
            <ac:spMk id="14" creationId="{45367A2F-79D0-4CD5-B633-08B87E7859D8}"/>
          </ac:spMkLst>
        </pc:spChg>
        <pc:spChg chg="add mod">
          <ac:chgData name="" userId="23a79dc7664030ad" providerId="LiveId" clId="{34888076-D53F-4039-B92E-8EE6977BB672}" dt="2023-07-27T03:26:18.962" v="2417" actId="14100"/>
          <ac:spMkLst>
            <pc:docMk/>
            <pc:sldMk cId="2323639483" sldId="260"/>
            <ac:spMk id="17" creationId="{7A96FB0C-B3F1-490A-877A-26E9D2162BA4}"/>
          </ac:spMkLst>
        </pc:spChg>
        <pc:picChg chg="add mod">
          <ac:chgData name="" userId="23a79dc7664030ad" providerId="LiveId" clId="{34888076-D53F-4039-B92E-8EE6977BB672}" dt="2023-07-27T03:04:24.466" v="1064" actId="1076"/>
          <ac:picMkLst>
            <pc:docMk/>
            <pc:sldMk cId="2323639483" sldId="260"/>
            <ac:picMk id="5" creationId="{C21B2649-D11E-4FB8-9986-34360EBEEBBE}"/>
          </ac:picMkLst>
        </pc:picChg>
        <pc:picChg chg="add mod">
          <ac:chgData name="" userId="23a79dc7664030ad" providerId="LiveId" clId="{34888076-D53F-4039-B92E-8EE6977BB672}" dt="2023-07-27T03:26:38.626" v="2421" actId="1076"/>
          <ac:picMkLst>
            <pc:docMk/>
            <pc:sldMk cId="2323639483" sldId="260"/>
            <ac:picMk id="9" creationId="{52B9682B-C8FE-4C8E-9C6A-AAAB1B020B11}"/>
          </ac:picMkLst>
        </pc:picChg>
        <pc:picChg chg="add mod">
          <ac:chgData name="" userId="23a79dc7664030ad" providerId="LiveId" clId="{34888076-D53F-4039-B92E-8EE6977BB672}" dt="2023-07-27T03:25:55.778" v="2377" actId="1076"/>
          <ac:picMkLst>
            <pc:docMk/>
            <pc:sldMk cId="2323639483" sldId="260"/>
            <ac:picMk id="15" creationId="{47ECFA39-67E4-490F-BEBA-43876150B82A}"/>
          </ac:picMkLst>
        </pc:picChg>
        <pc:cxnChg chg="add mod">
          <ac:chgData name="" userId="23a79dc7664030ad" providerId="LiveId" clId="{34888076-D53F-4039-B92E-8EE6977BB672}" dt="2023-07-27T03:26:40.890" v="2422" actId="14100"/>
          <ac:cxnSpMkLst>
            <pc:docMk/>
            <pc:sldMk cId="2323639483" sldId="260"/>
            <ac:cxnSpMk id="16" creationId="{F80DF99C-908F-4D99-B9FF-5406D99DE1CA}"/>
          </ac:cxnSpMkLst>
        </pc:cxnChg>
      </pc:sldChg>
      <pc:sldChg chg="addSp delSp add del">
        <pc:chgData name="" userId="23a79dc7664030ad" providerId="LiveId" clId="{34888076-D53F-4039-B92E-8EE6977BB672}" dt="2023-07-27T03:01:36.754" v="965"/>
        <pc:sldMkLst>
          <pc:docMk/>
          <pc:sldMk cId="3234838472" sldId="260"/>
        </pc:sldMkLst>
        <pc:spChg chg="add del">
          <ac:chgData name="" userId="23a79dc7664030ad" providerId="LiveId" clId="{34888076-D53F-4039-B92E-8EE6977BB672}" dt="2023-07-27T03:01:36.278" v="964"/>
          <ac:spMkLst>
            <pc:docMk/>
            <pc:sldMk cId="3234838472" sldId="260"/>
            <ac:spMk id="2" creationId="{EE1BCF80-3C0A-450E-AB05-8E31E15FA9D6}"/>
          </ac:spMkLst>
        </pc:spChg>
        <pc:spChg chg="add del">
          <ac:chgData name="" userId="23a79dc7664030ad" providerId="LiveId" clId="{34888076-D53F-4039-B92E-8EE6977BB672}" dt="2023-07-27T03:01:35.678" v="962"/>
          <ac:spMkLst>
            <pc:docMk/>
            <pc:sldMk cId="3234838472" sldId="260"/>
            <ac:spMk id="3" creationId="{4EA75E8E-A0E8-4085-AFCB-9F25CCB7E8BB}"/>
          </ac:spMkLst>
        </pc:spChg>
        <pc:picChg chg="add del">
          <ac:chgData name="" userId="23a79dc7664030ad" providerId="LiveId" clId="{34888076-D53F-4039-B92E-8EE6977BB672}" dt="2023-07-27T03:01:35.678" v="962"/>
          <ac:picMkLst>
            <pc:docMk/>
            <pc:sldMk cId="3234838472" sldId="260"/>
            <ac:picMk id="4" creationId="{E5BDB6F3-2033-4281-A368-651146AA6EA3}"/>
          </ac:picMkLst>
        </pc:picChg>
      </pc:sldChg>
      <pc:sldChg chg="addSp delSp modSp add">
        <pc:chgData name="" userId="23a79dc7664030ad" providerId="LiveId" clId="{34888076-D53F-4039-B92E-8EE6977BB672}" dt="2023-07-27T03:24:02.589" v="2243" actId="20577"/>
        <pc:sldMkLst>
          <pc:docMk/>
          <pc:sldMk cId="84971382" sldId="261"/>
        </pc:sldMkLst>
        <pc:spChg chg="add mod">
          <ac:chgData name="" userId="23a79dc7664030ad" providerId="LiveId" clId="{34888076-D53F-4039-B92E-8EE6977BB672}" dt="2023-07-27T03:24:02.589" v="2243" actId="20577"/>
          <ac:spMkLst>
            <pc:docMk/>
            <pc:sldMk cId="84971382" sldId="261"/>
            <ac:spMk id="2" creationId="{C874A0E2-E50C-409B-8434-E4CEE6D5186E}"/>
          </ac:spMkLst>
        </pc:spChg>
        <pc:spChg chg="add mod">
          <ac:chgData name="" userId="23a79dc7664030ad" providerId="LiveId" clId="{34888076-D53F-4039-B92E-8EE6977BB672}" dt="2023-07-27T03:23:42.034" v="2240" actId="14100"/>
          <ac:spMkLst>
            <pc:docMk/>
            <pc:sldMk cId="84971382" sldId="261"/>
            <ac:spMk id="3" creationId="{232F3287-9823-496B-ABCA-3B412394022D}"/>
          </ac:spMkLst>
        </pc:spChg>
        <pc:spChg chg="add mod">
          <ac:chgData name="" userId="23a79dc7664030ad" providerId="LiveId" clId="{34888076-D53F-4039-B92E-8EE6977BB672}" dt="2023-07-27T03:12:11.762" v="1534" actId="1076"/>
          <ac:spMkLst>
            <pc:docMk/>
            <pc:sldMk cId="84971382" sldId="261"/>
            <ac:spMk id="4" creationId="{07C4D322-31C1-4662-9605-F6E74F5D8C41}"/>
          </ac:spMkLst>
        </pc:spChg>
        <pc:spChg chg="add mod">
          <ac:chgData name="" userId="23a79dc7664030ad" providerId="LiveId" clId="{34888076-D53F-4039-B92E-8EE6977BB672}" dt="2023-07-27T03:12:20.954" v="1536" actId="1076"/>
          <ac:spMkLst>
            <pc:docMk/>
            <pc:sldMk cId="84971382" sldId="261"/>
            <ac:spMk id="5" creationId="{D82A21F2-6637-4841-86E9-51E92D234E6C}"/>
          </ac:spMkLst>
        </pc:spChg>
        <pc:spChg chg="add mod">
          <ac:chgData name="" userId="23a79dc7664030ad" providerId="LiveId" clId="{34888076-D53F-4039-B92E-8EE6977BB672}" dt="2023-07-27T03:18:18.514" v="1685" actId="1076"/>
          <ac:spMkLst>
            <pc:docMk/>
            <pc:sldMk cId="84971382" sldId="261"/>
            <ac:spMk id="7" creationId="{4652E78E-D9B5-459B-AE7C-2876E1F5B056}"/>
          </ac:spMkLst>
        </pc:spChg>
        <pc:spChg chg="add mod">
          <ac:chgData name="" userId="23a79dc7664030ad" providerId="LiveId" clId="{34888076-D53F-4039-B92E-8EE6977BB672}" dt="2023-07-27T03:12:04.826" v="1533" actId="1076"/>
          <ac:spMkLst>
            <pc:docMk/>
            <pc:sldMk cId="84971382" sldId="261"/>
            <ac:spMk id="8" creationId="{A1964221-C3EC-4E0D-B702-407CB844861D}"/>
          </ac:spMkLst>
        </pc:spChg>
        <pc:spChg chg="add mod">
          <ac:chgData name="" userId="23a79dc7664030ad" providerId="LiveId" clId="{34888076-D53F-4039-B92E-8EE6977BB672}" dt="2023-07-27T03:12:04.826" v="1533" actId="1076"/>
          <ac:spMkLst>
            <pc:docMk/>
            <pc:sldMk cId="84971382" sldId="261"/>
            <ac:spMk id="9" creationId="{F99571F3-5420-4CD5-A34E-59C60B298D91}"/>
          </ac:spMkLst>
        </pc:spChg>
        <pc:spChg chg="add mod">
          <ac:chgData name="" userId="23a79dc7664030ad" providerId="LiveId" clId="{34888076-D53F-4039-B92E-8EE6977BB672}" dt="2023-07-27T03:13:15.210" v="1615" actId="14100"/>
          <ac:spMkLst>
            <pc:docMk/>
            <pc:sldMk cId="84971382" sldId="261"/>
            <ac:spMk id="11" creationId="{39DE616F-1859-4EB0-AF42-4DAF6113E145}"/>
          </ac:spMkLst>
        </pc:spChg>
        <pc:spChg chg="add mod">
          <ac:chgData name="" userId="23a79dc7664030ad" providerId="LiveId" clId="{34888076-D53F-4039-B92E-8EE6977BB672}" dt="2023-07-27T03:13:18.282" v="1616" actId="1076"/>
          <ac:spMkLst>
            <pc:docMk/>
            <pc:sldMk cId="84971382" sldId="261"/>
            <ac:spMk id="12" creationId="{CB6FA03C-D713-4EA4-BA4F-87B69BB88D5A}"/>
          </ac:spMkLst>
        </pc:spChg>
        <pc:spChg chg="add mod">
          <ac:chgData name="" userId="23a79dc7664030ad" providerId="LiveId" clId="{34888076-D53F-4039-B92E-8EE6977BB672}" dt="2023-07-27T03:13:22.130" v="1617" actId="1076"/>
          <ac:spMkLst>
            <pc:docMk/>
            <pc:sldMk cId="84971382" sldId="261"/>
            <ac:spMk id="13" creationId="{F9B72778-ADBA-4F4E-9895-BC882E924AA3}"/>
          </ac:spMkLst>
        </pc:spChg>
        <pc:spChg chg="add mod">
          <ac:chgData name="" userId="23a79dc7664030ad" providerId="LiveId" clId="{34888076-D53F-4039-B92E-8EE6977BB672}" dt="2023-07-27T03:13:25.210" v="1618" actId="1076"/>
          <ac:spMkLst>
            <pc:docMk/>
            <pc:sldMk cId="84971382" sldId="261"/>
            <ac:spMk id="14" creationId="{B2034774-0C9A-46F0-8FEE-E1A4C1CA8663}"/>
          </ac:spMkLst>
        </pc:spChg>
        <pc:spChg chg="add del mod">
          <ac:chgData name="" userId="23a79dc7664030ad" providerId="LiveId" clId="{34888076-D53F-4039-B92E-8EE6977BB672}" dt="2023-07-27T03:14:23.315" v="1628" actId="478"/>
          <ac:spMkLst>
            <pc:docMk/>
            <pc:sldMk cId="84971382" sldId="261"/>
            <ac:spMk id="15" creationId="{E59AF1F8-B7CF-4030-9FD5-44B4613DEEB1}"/>
          </ac:spMkLst>
        </pc:spChg>
        <pc:spChg chg="add mod">
          <ac:chgData name="" userId="23a79dc7664030ad" providerId="LiveId" clId="{34888076-D53F-4039-B92E-8EE6977BB672}" dt="2023-07-27T03:14:39.371" v="1633" actId="1076"/>
          <ac:spMkLst>
            <pc:docMk/>
            <pc:sldMk cId="84971382" sldId="261"/>
            <ac:spMk id="16" creationId="{44D70527-F1E0-40F2-8A86-C6CDF056FCB5}"/>
          </ac:spMkLst>
        </pc:spChg>
        <pc:spChg chg="add mod">
          <ac:chgData name="" userId="23a79dc7664030ad" providerId="LiveId" clId="{34888076-D53F-4039-B92E-8EE6977BB672}" dt="2023-07-27T03:14:39.371" v="1633" actId="1076"/>
          <ac:spMkLst>
            <pc:docMk/>
            <pc:sldMk cId="84971382" sldId="261"/>
            <ac:spMk id="17" creationId="{4837EE97-41E9-4DAA-A4DB-F867DC1724C0}"/>
          </ac:spMkLst>
        </pc:spChg>
        <pc:spChg chg="add mod">
          <ac:chgData name="" userId="23a79dc7664030ad" providerId="LiveId" clId="{34888076-D53F-4039-B92E-8EE6977BB672}" dt="2023-07-27T03:14:39.371" v="1633" actId="1076"/>
          <ac:spMkLst>
            <pc:docMk/>
            <pc:sldMk cId="84971382" sldId="261"/>
            <ac:spMk id="18" creationId="{DD6E475A-77AF-46E4-89AF-A1BC2B185093}"/>
          </ac:spMkLst>
        </pc:spChg>
        <pc:spChg chg="add del mod">
          <ac:chgData name="" userId="23a79dc7664030ad" providerId="LiveId" clId="{34888076-D53F-4039-B92E-8EE6977BB672}" dt="2023-07-27T03:17:34.503" v="1670" actId="478"/>
          <ac:spMkLst>
            <pc:docMk/>
            <pc:sldMk cId="84971382" sldId="261"/>
            <ac:spMk id="19" creationId="{C2D1F3C0-D12E-48B6-99EE-657D83DE2E2F}"/>
          </ac:spMkLst>
        </pc:spChg>
        <pc:spChg chg="add del mod">
          <ac:chgData name="" userId="23a79dc7664030ad" providerId="LiveId" clId="{34888076-D53F-4039-B92E-8EE6977BB672}" dt="2023-07-27T03:17:33.587" v="1669" actId="478"/>
          <ac:spMkLst>
            <pc:docMk/>
            <pc:sldMk cId="84971382" sldId="261"/>
            <ac:spMk id="20" creationId="{2D64F36F-280A-4651-AD32-42B224B000B9}"/>
          </ac:spMkLst>
        </pc:spChg>
        <pc:spChg chg="add del mod">
          <ac:chgData name="" userId="23a79dc7664030ad" providerId="LiveId" clId="{34888076-D53F-4039-B92E-8EE6977BB672}" dt="2023-07-27T03:19:00.784" v="1760" actId="478"/>
          <ac:spMkLst>
            <pc:docMk/>
            <pc:sldMk cId="84971382" sldId="261"/>
            <ac:spMk id="36" creationId="{3EC2042E-D518-4185-BF6F-C295A5223002}"/>
          </ac:spMkLst>
        </pc:spChg>
        <pc:spChg chg="add mod">
          <ac:chgData name="" userId="23a79dc7664030ad" providerId="LiveId" clId="{34888076-D53F-4039-B92E-8EE6977BB672}" dt="2023-07-27T03:20:50.690" v="1924" actId="255"/>
          <ac:spMkLst>
            <pc:docMk/>
            <pc:sldMk cId="84971382" sldId="261"/>
            <ac:spMk id="37" creationId="{44742662-5271-47CF-A477-06CE2A016251}"/>
          </ac:spMkLst>
        </pc:spChg>
        <pc:spChg chg="add mod">
          <ac:chgData name="" userId="23a79dc7664030ad" providerId="LiveId" clId="{34888076-D53F-4039-B92E-8EE6977BB672}" dt="2023-07-27T03:20:42.610" v="1922" actId="14100"/>
          <ac:spMkLst>
            <pc:docMk/>
            <pc:sldMk cId="84971382" sldId="261"/>
            <ac:spMk id="38" creationId="{7FD7B1DE-B62F-4090-90CC-FFC73193D0D3}"/>
          </ac:spMkLst>
        </pc:spChg>
        <pc:picChg chg="add mod">
          <ac:chgData name="" userId="23a79dc7664030ad" providerId="LiveId" clId="{34888076-D53F-4039-B92E-8EE6977BB672}" dt="2023-07-27T03:15:02.298" v="1636" actId="1076"/>
          <ac:picMkLst>
            <pc:docMk/>
            <pc:sldMk cId="84971382" sldId="261"/>
            <ac:picMk id="6" creationId="{2F9D3CB5-9DE8-4BB2-80F8-31526C5DBE32}"/>
          </ac:picMkLst>
        </pc:picChg>
        <pc:picChg chg="add mod">
          <ac:chgData name="" userId="23a79dc7664030ad" providerId="LiveId" clId="{34888076-D53F-4039-B92E-8EE6977BB672}" dt="2023-07-27T03:12:04.826" v="1533" actId="1076"/>
          <ac:picMkLst>
            <pc:docMk/>
            <pc:sldMk cId="84971382" sldId="261"/>
            <ac:picMk id="10" creationId="{BF8DDCC4-101B-428F-93F9-EB13F3C73CB3}"/>
          </ac:picMkLst>
        </pc:picChg>
        <pc:picChg chg="add del mod">
          <ac:chgData name="" userId="23a79dc7664030ad" providerId="LiveId" clId="{34888076-D53F-4039-B92E-8EE6977BB672}" dt="2023-07-27T03:16:21.360" v="1652" actId="478"/>
          <ac:picMkLst>
            <pc:docMk/>
            <pc:sldMk cId="84971382" sldId="261"/>
            <ac:picMk id="21" creationId="{E7D9E4F0-5B67-49A3-B592-56CA5EA34455}"/>
          </ac:picMkLst>
        </pc:picChg>
        <pc:picChg chg="add mod ord">
          <ac:chgData name="" userId="23a79dc7664030ad" providerId="LiveId" clId="{34888076-D53F-4039-B92E-8EE6977BB672}" dt="2023-07-27T03:17:45.418" v="1674" actId="1076"/>
          <ac:picMkLst>
            <pc:docMk/>
            <pc:sldMk cId="84971382" sldId="261"/>
            <ac:picMk id="23" creationId="{FC2BD5E8-4405-4E3D-A4D4-896B502844B0}"/>
          </ac:picMkLst>
        </pc:picChg>
        <pc:picChg chg="add mod modCrop">
          <ac:chgData name="" userId="23a79dc7664030ad" providerId="LiveId" clId="{34888076-D53F-4039-B92E-8EE6977BB672}" dt="2023-07-27T03:17:42.426" v="1673" actId="1076"/>
          <ac:picMkLst>
            <pc:docMk/>
            <pc:sldMk cId="84971382" sldId="261"/>
            <ac:picMk id="24" creationId="{D7B1F25C-DC7C-4BC7-A804-F679930F7EB3}"/>
          </ac:picMkLst>
        </pc:picChg>
        <pc:picChg chg="add mod">
          <ac:chgData name="" userId="23a79dc7664030ad" providerId="LiveId" clId="{34888076-D53F-4039-B92E-8EE6977BB672}" dt="2023-07-27T03:17:47.610" v="1675" actId="1076"/>
          <ac:picMkLst>
            <pc:docMk/>
            <pc:sldMk cId="84971382" sldId="261"/>
            <ac:picMk id="26" creationId="{98BA35BE-11A3-45B1-BAB7-E1703AA527B9}"/>
          </ac:picMkLst>
        </pc:picChg>
        <pc:cxnChg chg="add mod">
          <ac:chgData name="" userId="23a79dc7664030ad" providerId="LiveId" clId="{34888076-D53F-4039-B92E-8EE6977BB672}" dt="2023-07-27T03:18:08.194" v="1681" actId="14100"/>
          <ac:cxnSpMkLst>
            <pc:docMk/>
            <pc:sldMk cId="84971382" sldId="261"/>
            <ac:cxnSpMk id="28" creationId="{9DF660AF-843F-4DE2-BDAD-4E37A477FBC1}"/>
          </ac:cxnSpMkLst>
        </pc:cxnChg>
        <pc:cxnChg chg="add del mod">
          <ac:chgData name="" userId="23a79dc7664030ad" providerId="LiveId" clId="{34888076-D53F-4039-B92E-8EE6977BB672}" dt="2023-07-27T03:17:58.243" v="1678" actId="478"/>
          <ac:cxnSpMkLst>
            <pc:docMk/>
            <pc:sldMk cId="84971382" sldId="261"/>
            <ac:cxnSpMk id="30" creationId="{287AC6BB-9396-42AD-9C37-249649329E6C}"/>
          </ac:cxnSpMkLst>
        </pc:cxnChg>
        <pc:cxnChg chg="add mod">
          <ac:chgData name="" userId="23a79dc7664030ad" providerId="LiveId" clId="{34888076-D53F-4039-B92E-8EE6977BB672}" dt="2023-07-27T03:18:16.218" v="1684" actId="14100"/>
          <ac:cxnSpMkLst>
            <pc:docMk/>
            <pc:sldMk cId="84971382" sldId="261"/>
            <ac:cxnSpMk id="33" creationId="{499C14D8-2FC9-4868-958E-166E7EF27091}"/>
          </ac:cxnSpMkLst>
        </pc:cxnChg>
      </pc:sldChg>
      <pc:sldChg chg="add del">
        <pc:chgData name="" userId="23a79dc7664030ad" providerId="LiveId" clId="{34888076-D53F-4039-B92E-8EE6977BB672}" dt="2023-07-27T03:10:35.551" v="1402"/>
        <pc:sldMkLst>
          <pc:docMk/>
          <pc:sldMk cId="411534455" sldId="262"/>
        </pc:sldMkLst>
      </pc:sldChg>
      <pc:sldChg chg="add del">
        <pc:chgData name="" userId="23a79dc7664030ad" providerId="LiveId" clId="{34888076-D53F-4039-B92E-8EE6977BB672}" dt="2023-07-27T03:10:37.653" v="1404"/>
        <pc:sldMkLst>
          <pc:docMk/>
          <pc:sldMk cId="416607581" sldId="262"/>
        </pc:sldMkLst>
      </pc:sldChg>
      <pc:sldChg chg="addSp modSp add">
        <pc:chgData name="" userId="23a79dc7664030ad" providerId="LiveId" clId="{34888076-D53F-4039-B92E-8EE6977BB672}" dt="2023-07-27T03:34:15.832" v="3103" actId="20577"/>
        <pc:sldMkLst>
          <pc:docMk/>
          <pc:sldMk cId="2623086479" sldId="262"/>
        </pc:sldMkLst>
        <pc:spChg chg="add mod">
          <ac:chgData name="" userId="23a79dc7664030ad" providerId="LiveId" clId="{34888076-D53F-4039-B92E-8EE6977BB672}" dt="2023-07-27T03:34:15.832" v="3103" actId="20577"/>
          <ac:spMkLst>
            <pc:docMk/>
            <pc:sldMk cId="2623086479" sldId="262"/>
            <ac:spMk id="2" creationId="{D17E141D-5B0D-49F8-AAF2-B1891B828F92}"/>
          </ac:spMkLst>
        </pc:spChg>
        <pc:spChg chg="add mod">
          <ac:chgData name="" userId="23a79dc7664030ad" providerId="LiveId" clId="{34888076-D53F-4039-B92E-8EE6977BB672}" dt="2023-07-27T03:28:43.566" v="2629" actId="20577"/>
          <ac:spMkLst>
            <pc:docMk/>
            <pc:sldMk cId="2623086479" sldId="262"/>
            <ac:spMk id="3" creationId="{AD468E2E-31C9-4765-9EBC-08EC5303B994}"/>
          </ac:spMkLst>
        </pc:spChg>
        <pc:spChg chg="add mod">
          <ac:chgData name="" userId="23a79dc7664030ad" providerId="LiveId" clId="{34888076-D53F-4039-B92E-8EE6977BB672}" dt="2023-07-27T03:28:34.026" v="2625" actId="1076"/>
          <ac:spMkLst>
            <pc:docMk/>
            <pc:sldMk cId="2623086479" sldId="262"/>
            <ac:spMk id="4" creationId="{01EA24F6-E65F-4481-9B3E-639B24E39766}"/>
          </ac:spMkLst>
        </pc:spChg>
        <pc:spChg chg="add mod">
          <ac:chgData name="" userId="23a79dc7664030ad" providerId="LiveId" clId="{34888076-D53F-4039-B92E-8EE6977BB672}" dt="2023-07-27T03:28:34.026" v="2625" actId="1076"/>
          <ac:spMkLst>
            <pc:docMk/>
            <pc:sldMk cId="2623086479" sldId="262"/>
            <ac:spMk id="5" creationId="{FF5B8B2C-E765-4E29-B536-6A9DDC1ACCA5}"/>
          </ac:spMkLst>
        </pc:spChg>
        <pc:spChg chg="add mod">
          <ac:chgData name="" userId="23a79dc7664030ad" providerId="LiveId" clId="{34888076-D53F-4039-B92E-8EE6977BB672}" dt="2023-07-27T03:28:34.026" v="2625" actId="1076"/>
          <ac:spMkLst>
            <pc:docMk/>
            <pc:sldMk cId="2623086479" sldId="262"/>
            <ac:spMk id="7" creationId="{32B869E3-6D8A-402F-B868-240F09ED1CF9}"/>
          </ac:spMkLst>
        </pc:spChg>
        <pc:spChg chg="add mod">
          <ac:chgData name="" userId="23a79dc7664030ad" providerId="LiveId" clId="{34888076-D53F-4039-B92E-8EE6977BB672}" dt="2023-07-27T03:28:34.026" v="2625" actId="1076"/>
          <ac:spMkLst>
            <pc:docMk/>
            <pc:sldMk cId="2623086479" sldId="262"/>
            <ac:spMk id="8" creationId="{D8C234D9-4D09-47EE-8F33-5318C4496CE8}"/>
          </ac:spMkLst>
        </pc:spChg>
        <pc:spChg chg="add mod">
          <ac:chgData name="" userId="23a79dc7664030ad" providerId="LiveId" clId="{34888076-D53F-4039-B92E-8EE6977BB672}" dt="2023-07-27T03:29:13.254" v="2661" actId="1076"/>
          <ac:spMkLst>
            <pc:docMk/>
            <pc:sldMk cId="2623086479" sldId="262"/>
            <ac:spMk id="9" creationId="{29D88A45-8A28-4C45-9DCE-5656BE0C5FA1}"/>
          </ac:spMkLst>
        </pc:spChg>
        <pc:spChg chg="add mod">
          <ac:chgData name="" userId="23a79dc7664030ad" providerId="LiveId" clId="{34888076-D53F-4039-B92E-8EE6977BB672}" dt="2023-07-27T03:29:51.490" v="2723" actId="1076"/>
          <ac:spMkLst>
            <pc:docMk/>
            <pc:sldMk cId="2623086479" sldId="262"/>
            <ac:spMk id="10" creationId="{B06FAD12-79C2-4FE2-9F8F-2949AC0FC4B4}"/>
          </ac:spMkLst>
        </pc:spChg>
        <pc:spChg chg="add mod">
          <ac:chgData name="" userId="23a79dc7664030ad" providerId="LiveId" clId="{34888076-D53F-4039-B92E-8EE6977BB672}" dt="2023-07-27T03:30:03.275" v="2726" actId="14100"/>
          <ac:spMkLst>
            <pc:docMk/>
            <pc:sldMk cId="2623086479" sldId="262"/>
            <ac:spMk id="13" creationId="{B25EFB65-6B7E-4C3F-B1F7-56D73F06E961}"/>
          </ac:spMkLst>
        </pc:spChg>
        <pc:picChg chg="add mod">
          <ac:chgData name="" userId="23a79dc7664030ad" providerId="LiveId" clId="{34888076-D53F-4039-B92E-8EE6977BB672}" dt="2023-07-27T03:28:34.026" v="2625" actId="1076"/>
          <ac:picMkLst>
            <pc:docMk/>
            <pc:sldMk cId="2623086479" sldId="262"/>
            <ac:picMk id="6" creationId="{C6A50E1B-0986-480B-B862-A87CBA0B2657}"/>
          </ac:picMkLst>
        </pc:picChg>
        <pc:picChg chg="add mod">
          <ac:chgData name="" userId="23a79dc7664030ad" providerId="LiveId" clId="{34888076-D53F-4039-B92E-8EE6977BB672}" dt="2023-07-27T03:30:03.275" v="2726" actId="14100"/>
          <ac:picMkLst>
            <pc:docMk/>
            <pc:sldMk cId="2623086479" sldId="262"/>
            <ac:picMk id="11" creationId="{2B6A3AF2-77FB-4239-B8D0-9657906ACDD1}"/>
          </ac:picMkLst>
        </pc:picChg>
        <pc:cxnChg chg="add mod">
          <ac:chgData name="" userId="23a79dc7664030ad" providerId="LiveId" clId="{34888076-D53F-4039-B92E-8EE6977BB672}" dt="2023-07-27T03:30:08.346" v="2727" actId="14100"/>
          <ac:cxnSpMkLst>
            <pc:docMk/>
            <pc:sldMk cId="2623086479" sldId="262"/>
            <ac:cxnSpMk id="12" creationId="{D055CC8B-7D27-44CA-90B0-58AF7EF1C186}"/>
          </ac:cxnSpMkLst>
        </pc:cxnChg>
      </pc:sldChg>
      <pc:sldChg chg="add del">
        <pc:chgData name="" userId="23a79dc7664030ad" providerId="LiveId" clId="{34888076-D53F-4039-B92E-8EE6977BB672}" dt="2023-07-27T02:50:15.067" v="332" actId="2696"/>
        <pc:sldMkLst>
          <pc:docMk/>
          <pc:sldMk cId="3420155310" sldId="263"/>
        </pc:sldMkLst>
      </pc:sldChg>
      <pc:sldChg chg="addSp delSp modSp add">
        <pc:chgData name="" userId="23a79dc7664030ad" providerId="LiveId" clId="{34888076-D53F-4039-B92E-8EE6977BB672}" dt="2023-07-27T03:33:42.714" v="3069" actId="14100"/>
        <pc:sldMkLst>
          <pc:docMk/>
          <pc:sldMk cId="4048637789" sldId="263"/>
        </pc:sldMkLst>
        <pc:spChg chg="add">
          <ac:chgData name="" userId="23a79dc7664030ad" providerId="LiveId" clId="{34888076-D53F-4039-B92E-8EE6977BB672}" dt="2023-07-27T03:30:40.004" v="2729"/>
          <ac:spMkLst>
            <pc:docMk/>
            <pc:sldMk cId="4048637789" sldId="263"/>
            <ac:spMk id="2" creationId="{BF09DD50-F0BD-41FC-A268-8B905BB8FF72}"/>
          </ac:spMkLst>
        </pc:spChg>
        <pc:spChg chg="add mod">
          <ac:chgData name="" userId="23a79dc7664030ad" providerId="LiveId" clId="{34888076-D53F-4039-B92E-8EE6977BB672}" dt="2023-07-27T03:33:42.714" v="3069" actId="14100"/>
          <ac:spMkLst>
            <pc:docMk/>
            <pc:sldMk cId="4048637789" sldId="263"/>
            <ac:spMk id="3" creationId="{909E2DC9-D8E0-4A99-9663-488DAD2DF1A5}"/>
          </ac:spMkLst>
        </pc:spChg>
        <pc:spChg chg="add mod">
          <ac:chgData name="" userId="23a79dc7664030ad" providerId="LiveId" clId="{34888076-D53F-4039-B92E-8EE6977BB672}" dt="2023-07-27T03:31:57.170" v="2835" actId="1076"/>
          <ac:spMkLst>
            <pc:docMk/>
            <pc:sldMk cId="4048637789" sldId="263"/>
            <ac:spMk id="4" creationId="{EB7888F1-9687-41AB-B2E2-6CDA19F92B7C}"/>
          </ac:spMkLst>
        </pc:spChg>
        <pc:spChg chg="add mod">
          <ac:chgData name="" userId="23a79dc7664030ad" providerId="LiveId" clId="{34888076-D53F-4039-B92E-8EE6977BB672}" dt="2023-07-27T03:31:32.611" v="2803" actId="20577"/>
          <ac:spMkLst>
            <pc:docMk/>
            <pc:sldMk cId="4048637789" sldId="263"/>
            <ac:spMk id="5" creationId="{21CC073A-1FD0-4CC1-8A46-8321AE111CFE}"/>
          </ac:spMkLst>
        </pc:spChg>
        <pc:spChg chg="add mod">
          <ac:chgData name="" userId="23a79dc7664030ad" providerId="LiveId" clId="{34888076-D53F-4039-B92E-8EE6977BB672}" dt="2023-07-27T03:32:12.325" v="2838" actId="3062"/>
          <ac:spMkLst>
            <pc:docMk/>
            <pc:sldMk cId="4048637789" sldId="263"/>
            <ac:spMk id="6" creationId="{F90C08B5-25A9-445B-A0B8-AB69C14B9B34}"/>
          </ac:spMkLst>
        </pc:spChg>
        <pc:spChg chg="add del mod">
          <ac:chgData name="" userId="23a79dc7664030ad" providerId="LiveId" clId="{34888076-D53F-4039-B92E-8EE6977BB672}" dt="2023-07-27T03:31:04.830" v="2734" actId="478"/>
          <ac:spMkLst>
            <pc:docMk/>
            <pc:sldMk cId="4048637789" sldId="263"/>
            <ac:spMk id="7" creationId="{E4A43A44-555A-40B6-B5BB-BA9A1D6B4460}"/>
          </ac:spMkLst>
        </pc:spChg>
        <pc:spChg chg="add del mod">
          <ac:chgData name="" userId="23a79dc7664030ad" providerId="LiveId" clId="{34888076-D53F-4039-B92E-8EE6977BB672}" dt="2023-07-27T03:31:03.885" v="2733" actId="478"/>
          <ac:spMkLst>
            <pc:docMk/>
            <pc:sldMk cId="4048637789" sldId="263"/>
            <ac:spMk id="8" creationId="{E799AD1E-4DEE-44DF-B390-2469906C9E87}"/>
          </ac:spMkLst>
        </pc:spChg>
        <pc:spChg chg="add mod">
          <ac:chgData name="" userId="23a79dc7664030ad" providerId="LiveId" clId="{34888076-D53F-4039-B92E-8EE6977BB672}" dt="2023-07-27T03:31:48.753" v="2834" actId="20577"/>
          <ac:spMkLst>
            <pc:docMk/>
            <pc:sldMk cId="4048637789" sldId="263"/>
            <ac:spMk id="9" creationId="{137A9263-B860-4BC9-8F5F-1C7E41A777C7}"/>
          </ac:spMkLst>
        </pc:spChg>
        <pc:spChg chg="add mod">
          <ac:chgData name="" userId="23a79dc7664030ad" providerId="LiveId" clId="{34888076-D53F-4039-B92E-8EE6977BB672}" dt="2023-07-27T03:32:33.478" v="2888" actId="20577"/>
          <ac:spMkLst>
            <pc:docMk/>
            <pc:sldMk cId="4048637789" sldId="263"/>
            <ac:spMk id="10" creationId="{BCACE044-CF9E-4B99-B330-04A31902332E}"/>
          </ac:spMkLst>
        </pc:spChg>
      </pc:sldChg>
      <pc:sldChg chg="addSp modSp add">
        <pc:chgData name="" userId="23a79dc7664030ad" providerId="LiveId" clId="{34888076-D53F-4039-B92E-8EE6977BB672}" dt="2023-07-27T03:35:38.172" v="3120" actId="20577"/>
        <pc:sldMkLst>
          <pc:docMk/>
          <pc:sldMk cId="392268978" sldId="264"/>
        </pc:sldMkLst>
        <pc:spChg chg="add mod">
          <ac:chgData name="" userId="23a79dc7664030ad" providerId="LiveId" clId="{34888076-D53F-4039-B92E-8EE6977BB672}" dt="2023-07-27T03:35:38.172" v="3120" actId="20577"/>
          <ac:spMkLst>
            <pc:docMk/>
            <pc:sldMk cId="392268978" sldId="264"/>
            <ac:spMk id="2" creationId="{C14D9C14-5D44-40F2-B901-56C712D9D9EC}"/>
          </ac:spMkLst>
        </pc:spChg>
        <pc:spChg chg="add">
          <ac:chgData name="" userId="23a79dc7664030ad" providerId="LiveId" clId="{34888076-D53F-4039-B92E-8EE6977BB672}" dt="2023-07-27T03:35:33.658" v="3105"/>
          <ac:spMkLst>
            <pc:docMk/>
            <pc:sldMk cId="392268978" sldId="264"/>
            <ac:spMk id="3" creationId="{E6CA50EA-1C2D-4C72-A66A-FB243E4AF3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2B8C5-F933-436A-9430-976ACEB7FFEF}" type="datetimeFigureOut">
              <a:rPr kumimoji="1" lang="ja-JP" altLang="en-US" smtClean="0"/>
              <a:t>2023/7/27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8522D-3DD5-46C7-95EF-0B0F3CB17E20}" type="slidenum">
              <a:rPr kumimoji="1" lang="ja-JP" altLang="en-US" smtClean="0"/>
              <a:t>‹#›</a:t>
            </a:fld>
            <a:endParaRPr kumimoji="1" lang="ja-JP" altLang="en-US"/>
          </a:p>
        </p:txBody>
      </p:sp>
    </p:spTree>
    <p:extLst>
      <p:ext uri="{BB962C8B-B14F-4D97-AF65-F5344CB8AC3E}">
        <p14:creationId xmlns:p14="http://schemas.microsoft.com/office/powerpoint/2010/main" val="4144617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15896297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203240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400098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426722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38240045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14045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63951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153998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375320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68DDB632-9514-45B9-B386-5B31DD53ECDB}" type="datetimeFigureOut">
              <a:rPr kumimoji="1" lang="ja-JP" altLang="en-US" smtClean="0"/>
              <a:t>2023/7/27</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75302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DDB632-9514-45B9-B386-5B31DD53ECDB}" type="datetimeFigureOut">
              <a:rPr kumimoji="1" lang="ja-JP" altLang="en-US" smtClean="0"/>
              <a:t>2023/7/27</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409688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8DDB632-9514-45B9-B386-5B31DD53ECDB}" type="datetimeFigureOut">
              <a:rPr kumimoji="1" lang="ja-JP" altLang="en-US" smtClean="0"/>
              <a:t>2023/7/27</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1CE7A13-7AEF-4F8C-BD27-8AB6F7057A78}" type="slidenum">
              <a:rPr kumimoji="1" lang="ja-JP" altLang="en-US" smtClean="0"/>
              <a:t>‹#›</a:t>
            </a:fld>
            <a:endParaRPr kumimoji="1" lang="ja-JP" altLang="en-US"/>
          </a:p>
        </p:txBody>
      </p:sp>
    </p:spTree>
    <p:extLst>
      <p:ext uri="{BB962C8B-B14F-4D97-AF65-F5344CB8AC3E}">
        <p14:creationId xmlns:p14="http://schemas.microsoft.com/office/powerpoint/2010/main" val="2899575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 Type="http://schemas.openxmlformats.org/officeDocument/2006/relationships/image" Target="../media/image15.jp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19" Type="http://schemas.openxmlformats.org/officeDocument/2006/relationships/image" Target="../media/image32.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8.svg"/><Relationship Id="rId2" Type="http://schemas.openxmlformats.org/officeDocument/2006/relationships/image" Target="../media/image15.jpg"/><Relationship Id="rId16"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32.sv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33.png"/><Relationship Id="rId2" Type="http://schemas.openxmlformats.org/officeDocument/2006/relationships/image" Target="../media/image15.jp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34.png"/><Relationship Id="rId5" Type="http://schemas.openxmlformats.org/officeDocument/2006/relationships/image" Target="../media/image18.png"/><Relationship Id="rId10" Type="http://schemas.openxmlformats.org/officeDocument/2006/relationships/image" Target="../media/image25.svg"/><Relationship Id="rId4" Type="http://schemas.openxmlformats.org/officeDocument/2006/relationships/image" Target="../media/image17.sv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39.png"/><Relationship Id="rId5" Type="http://schemas.openxmlformats.org/officeDocument/2006/relationships/image" Target="../media/image18.png"/><Relationship Id="rId10" Type="http://schemas.openxmlformats.org/officeDocument/2006/relationships/image" Target="../media/image25.svg"/><Relationship Id="rId4" Type="http://schemas.openxmlformats.org/officeDocument/2006/relationships/image" Target="../media/image17.sv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40.png"/><Relationship Id="rId2" Type="http://schemas.openxmlformats.org/officeDocument/2006/relationships/image" Target="../media/image15.jp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34.png"/><Relationship Id="rId5" Type="http://schemas.openxmlformats.org/officeDocument/2006/relationships/image" Target="../media/image18.png"/><Relationship Id="rId10" Type="http://schemas.openxmlformats.org/officeDocument/2006/relationships/image" Target="../media/image25.svg"/><Relationship Id="rId4" Type="http://schemas.openxmlformats.org/officeDocument/2006/relationships/image" Target="../media/image17.svg"/><Relationship Id="rId9"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g"/><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43.svg"/><Relationship Id="rId5" Type="http://schemas.openxmlformats.org/officeDocument/2006/relationships/image" Target="../media/image18.png"/><Relationship Id="rId10" Type="http://schemas.openxmlformats.org/officeDocument/2006/relationships/image" Target="../media/image42.png"/><Relationship Id="rId4" Type="http://schemas.openxmlformats.org/officeDocument/2006/relationships/image" Target="../media/image17.sv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sv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F0B263B-68EB-4E22-9A9F-0BEB274117DB}"/>
              </a:ext>
            </a:extLst>
          </p:cNvPr>
          <p:cNvSpPr>
            <a:spLocks noGrp="1"/>
          </p:cNvSpPr>
          <p:nvPr>
            <p:ph type="ctrTitle"/>
          </p:nvPr>
        </p:nvSpPr>
        <p:spPr/>
        <p:txBody>
          <a:bodyPr>
            <a:normAutofit fontScale="90000"/>
          </a:bodyPr>
          <a:lstStyle/>
          <a:p>
            <a:br>
              <a:rPr kumimoji="1" lang="en-US" altLang="ja-JP" dirty="0"/>
            </a:br>
            <a:r>
              <a:rPr kumimoji="1" lang="ja-JP" altLang="en-US" dirty="0"/>
              <a:t>飲食店検索用アプリ</a:t>
            </a:r>
            <a:br>
              <a:rPr kumimoji="1" lang="en-US" altLang="ja-JP" dirty="0"/>
            </a:br>
            <a:r>
              <a:rPr kumimoji="1" lang="en-US" altLang="ja-JP" dirty="0" err="1"/>
              <a:t>Foodate</a:t>
            </a:r>
            <a:endParaRPr kumimoji="1" lang="ja-JP" altLang="en-US" dirty="0"/>
          </a:p>
        </p:txBody>
      </p:sp>
      <p:sp>
        <p:nvSpPr>
          <p:cNvPr id="3" name="字幕 2">
            <a:extLst>
              <a:ext uri="{FF2B5EF4-FFF2-40B4-BE49-F238E27FC236}">
                <a16:creationId xmlns:a16="http://schemas.microsoft.com/office/drawing/2014/main" id="{04B489A2-4354-42AD-911C-909A1B39085A}"/>
              </a:ext>
            </a:extLst>
          </p:cNvPr>
          <p:cNvSpPr>
            <a:spLocks noGrp="1"/>
          </p:cNvSpPr>
          <p:nvPr>
            <p:ph type="subTitle" idx="1"/>
          </p:nvPr>
        </p:nvSpPr>
        <p:spPr/>
        <p:txBody>
          <a:bodyPr>
            <a:normAutofit/>
          </a:bodyPr>
          <a:lstStyle/>
          <a:p>
            <a:r>
              <a:rPr lang="en-US" altLang="ja-JP" dirty="0" err="1"/>
              <a:t>TeamA</a:t>
            </a:r>
            <a:r>
              <a:rPr lang="ja-JP" altLang="en-US" dirty="0"/>
              <a:t>　原田　</a:t>
            </a:r>
            <a:r>
              <a:rPr kumimoji="1" lang="ja-JP" altLang="en-US" dirty="0"/>
              <a:t>小島　</a:t>
            </a:r>
            <a:r>
              <a:rPr lang="ja-JP" altLang="en-US" dirty="0"/>
              <a:t>古瀬　</a:t>
            </a:r>
            <a:r>
              <a:rPr kumimoji="1" lang="ja-JP" altLang="en-US" dirty="0"/>
              <a:t>前村</a:t>
            </a:r>
            <a:r>
              <a:rPr lang="ja-JP" altLang="en-US" dirty="0"/>
              <a:t>　</a:t>
            </a:r>
            <a:r>
              <a:rPr kumimoji="1" lang="ja-JP" altLang="en-US" dirty="0"/>
              <a:t>金田</a:t>
            </a:r>
            <a:r>
              <a:rPr lang="ja-JP" altLang="en-US" dirty="0"/>
              <a:t>　橋村</a:t>
            </a:r>
            <a:endParaRPr kumimoji="1" lang="en-US" altLang="ja-JP" dirty="0"/>
          </a:p>
        </p:txBody>
      </p:sp>
    </p:spTree>
    <p:extLst>
      <p:ext uri="{BB962C8B-B14F-4D97-AF65-F5344CB8AC3E}">
        <p14:creationId xmlns:p14="http://schemas.microsoft.com/office/powerpoint/2010/main" val="137748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93385F65-823F-4A67-A7A7-5C99700C66B4}"/>
              </a:ext>
            </a:extLst>
          </p:cNvPr>
          <p:cNvSpPr/>
          <p:nvPr/>
        </p:nvSpPr>
        <p:spPr>
          <a:xfrm>
            <a:off x="4165601" y="2103967"/>
            <a:ext cx="3031066" cy="17145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5F2AAB9-AD3C-4568-B31B-2F9097C4D94D}"/>
              </a:ext>
            </a:extLst>
          </p:cNvPr>
          <p:cNvSpPr/>
          <p:nvPr/>
        </p:nvSpPr>
        <p:spPr>
          <a:xfrm>
            <a:off x="914400" y="1236134"/>
            <a:ext cx="8043334" cy="4546600"/>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86071007-6DC1-4629-9619-C6888A6560B1}"/>
              </a:ext>
            </a:extLst>
          </p:cNvPr>
          <p:cNvSpPr/>
          <p:nvPr/>
        </p:nvSpPr>
        <p:spPr>
          <a:xfrm>
            <a:off x="914399" y="914400"/>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情報</a:t>
            </a:r>
            <a:endParaRPr kumimoji="1" lang="ja-JP" altLang="en-US" dirty="0"/>
          </a:p>
        </p:txBody>
      </p:sp>
      <p:sp>
        <p:nvSpPr>
          <p:cNvPr id="6" name="正方形/長方形 5">
            <a:extLst>
              <a:ext uri="{FF2B5EF4-FFF2-40B4-BE49-F238E27FC236}">
                <a16:creationId xmlns:a16="http://schemas.microsoft.com/office/drawing/2014/main" id="{2F7838E0-A10C-4DF4-9B7C-C37A15ABCC3C}"/>
              </a:ext>
            </a:extLst>
          </p:cNvPr>
          <p:cNvSpPr/>
          <p:nvPr/>
        </p:nvSpPr>
        <p:spPr>
          <a:xfrm>
            <a:off x="1219200" y="1913467"/>
            <a:ext cx="2048933"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店舗名</a:t>
            </a:r>
          </a:p>
        </p:txBody>
      </p:sp>
      <p:sp>
        <p:nvSpPr>
          <p:cNvPr id="7" name="正方形/長方形 6">
            <a:extLst>
              <a:ext uri="{FF2B5EF4-FFF2-40B4-BE49-F238E27FC236}">
                <a16:creationId xmlns:a16="http://schemas.microsoft.com/office/drawing/2014/main" id="{EDC9D1C7-4EB2-4349-B0D8-9CF66A1EDBE3}"/>
              </a:ext>
            </a:extLst>
          </p:cNvPr>
          <p:cNvSpPr/>
          <p:nvPr/>
        </p:nvSpPr>
        <p:spPr>
          <a:xfrm>
            <a:off x="3640667" y="1913467"/>
            <a:ext cx="2048933"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料理名</a:t>
            </a:r>
            <a:r>
              <a:rPr kumimoji="1" lang="en-US" altLang="ja-JP" dirty="0"/>
              <a:t>(</a:t>
            </a:r>
            <a:r>
              <a:rPr kumimoji="1" lang="ja-JP" altLang="en-US" dirty="0"/>
              <a:t>ジャンル</a:t>
            </a:r>
            <a:r>
              <a:rPr kumimoji="1" lang="en-US" altLang="ja-JP" dirty="0"/>
              <a:t>)</a:t>
            </a:r>
            <a:endParaRPr kumimoji="1" lang="ja-JP" altLang="en-US" dirty="0"/>
          </a:p>
        </p:txBody>
      </p:sp>
      <p:sp>
        <p:nvSpPr>
          <p:cNvPr id="8" name="正方形/長方形 7">
            <a:extLst>
              <a:ext uri="{FF2B5EF4-FFF2-40B4-BE49-F238E27FC236}">
                <a16:creationId xmlns:a16="http://schemas.microsoft.com/office/drawing/2014/main" id="{FBD13574-92EB-492A-BCAB-748850535010}"/>
              </a:ext>
            </a:extLst>
          </p:cNvPr>
          <p:cNvSpPr/>
          <p:nvPr/>
        </p:nvSpPr>
        <p:spPr>
          <a:xfrm>
            <a:off x="1219199" y="2777067"/>
            <a:ext cx="2048933"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営業時間</a:t>
            </a:r>
            <a:endParaRPr kumimoji="1" lang="ja-JP" altLang="en-US" dirty="0"/>
          </a:p>
        </p:txBody>
      </p:sp>
      <p:sp>
        <p:nvSpPr>
          <p:cNvPr id="9" name="正方形/長方形 8">
            <a:extLst>
              <a:ext uri="{FF2B5EF4-FFF2-40B4-BE49-F238E27FC236}">
                <a16:creationId xmlns:a16="http://schemas.microsoft.com/office/drawing/2014/main" id="{2D0872A4-1DDB-4432-AEC6-AA73C496D1E9}"/>
              </a:ext>
            </a:extLst>
          </p:cNvPr>
          <p:cNvSpPr/>
          <p:nvPr/>
        </p:nvSpPr>
        <p:spPr>
          <a:xfrm>
            <a:off x="1219199" y="5147735"/>
            <a:ext cx="2048933"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URL</a:t>
            </a:r>
            <a:endParaRPr kumimoji="1" lang="ja-JP" altLang="en-US" dirty="0"/>
          </a:p>
        </p:txBody>
      </p:sp>
      <p:sp>
        <p:nvSpPr>
          <p:cNvPr id="10" name="正方形/長方形 9">
            <a:extLst>
              <a:ext uri="{FF2B5EF4-FFF2-40B4-BE49-F238E27FC236}">
                <a16:creationId xmlns:a16="http://schemas.microsoft.com/office/drawing/2014/main" id="{3A042004-3ED2-4E7D-B4B0-94596CDD826A}"/>
              </a:ext>
            </a:extLst>
          </p:cNvPr>
          <p:cNvSpPr/>
          <p:nvPr/>
        </p:nvSpPr>
        <p:spPr>
          <a:xfrm>
            <a:off x="1219199" y="3636434"/>
            <a:ext cx="2048933"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t>定休日</a:t>
            </a:r>
          </a:p>
        </p:txBody>
      </p:sp>
      <p:sp>
        <p:nvSpPr>
          <p:cNvPr id="11" name="正方形/長方形 10">
            <a:extLst>
              <a:ext uri="{FF2B5EF4-FFF2-40B4-BE49-F238E27FC236}">
                <a16:creationId xmlns:a16="http://schemas.microsoft.com/office/drawing/2014/main" id="{8806E8F9-699B-49D5-B0E7-85239D10167A}"/>
              </a:ext>
            </a:extLst>
          </p:cNvPr>
          <p:cNvSpPr/>
          <p:nvPr/>
        </p:nvSpPr>
        <p:spPr>
          <a:xfrm>
            <a:off x="1219199" y="4394201"/>
            <a:ext cx="2048933"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t>住所</a:t>
            </a:r>
            <a:endParaRPr kumimoji="1" lang="ja-JP" altLang="en-US" dirty="0"/>
          </a:p>
        </p:txBody>
      </p:sp>
      <p:sp>
        <p:nvSpPr>
          <p:cNvPr id="13" name="正方形/長方形 12">
            <a:extLst>
              <a:ext uri="{FF2B5EF4-FFF2-40B4-BE49-F238E27FC236}">
                <a16:creationId xmlns:a16="http://schemas.microsoft.com/office/drawing/2014/main" id="{82E567AF-6DD1-4BE0-BFEC-55CF518CF6AE}"/>
              </a:ext>
            </a:extLst>
          </p:cNvPr>
          <p:cNvSpPr/>
          <p:nvPr/>
        </p:nvSpPr>
        <p:spPr>
          <a:xfrm>
            <a:off x="4521201" y="2518834"/>
            <a:ext cx="2048933"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料理の画像</a:t>
            </a:r>
          </a:p>
        </p:txBody>
      </p:sp>
      <p:sp>
        <p:nvSpPr>
          <p:cNvPr id="14" name="正方形/長方形 13">
            <a:extLst>
              <a:ext uri="{FF2B5EF4-FFF2-40B4-BE49-F238E27FC236}">
                <a16:creationId xmlns:a16="http://schemas.microsoft.com/office/drawing/2014/main" id="{1E613B7B-4275-40B8-B3F6-8E322864F26B}"/>
              </a:ext>
            </a:extLst>
          </p:cNvPr>
          <p:cNvSpPr/>
          <p:nvPr/>
        </p:nvSpPr>
        <p:spPr>
          <a:xfrm>
            <a:off x="4521201" y="3314701"/>
            <a:ext cx="2048933" cy="381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料理へのタグ</a:t>
            </a:r>
          </a:p>
        </p:txBody>
      </p:sp>
      <p:sp>
        <p:nvSpPr>
          <p:cNvPr id="15" name="乗算記号 14">
            <a:extLst>
              <a:ext uri="{FF2B5EF4-FFF2-40B4-BE49-F238E27FC236}">
                <a16:creationId xmlns:a16="http://schemas.microsoft.com/office/drawing/2014/main" id="{A16FBB72-6136-439C-8163-CC89D5C6D03B}"/>
              </a:ext>
            </a:extLst>
          </p:cNvPr>
          <p:cNvSpPr/>
          <p:nvPr/>
        </p:nvSpPr>
        <p:spPr>
          <a:xfrm>
            <a:off x="7226301" y="3429000"/>
            <a:ext cx="533400" cy="533400"/>
          </a:xfrm>
          <a:prstGeom prst="mathMultiply">
            <a:avLst>
              <a:gd name="adj1" fmla="val 870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ADC3621-AB0C-4730-AADA-A8B3E06D0521}"/>
              </a:ext>
            </a:extLst>
          </p:cNvPr>
          <p:cNvSpPr txBox="1"/>
          <p:nvPr/>
        </p:nvSpPr>
        <p:spPr>
          <a:xfrm>
            <a:off x="7721601" y="2967567"/>
            <a:ext cx="526106" cy="1200329"/>
          </a:xfrm>
          <a:prstGeom prst="rect">
            <a:avLst/>
          </a:prstGeom>
          <a:noFill/>
        </p:spPr>
        <p:txBody>
          <a:bodyPr wrap="square" rtlCol="0">
            <a:spAutoFit/>
          </a:bodyPr>
          <a:lstStyle/>
          <a:p>
            <a:r>
              <a:rPr kumimoji="1" lang="en-US" altLang="ja-JP" sz="7200" dirty="0">
                <a:solidFill>
                  <a:schemeClr val="accent2"/>
                </a:solidFill>
                <a:latin typeface="Bodoni MT Black" panose="02070A03080606020203" pitchFamily="18" charset="0"/>
              </a:rPr>
              <a:t>n</a:t>
            </a:r>
            <a:endParaRPr kumimoji="1" lang="ja-JP" altLang="en-US" sz="7200" dirty="0">
              <a:solidFill>
                <a:schemeClr val="accent2"/>
              </a:solidFill>
              <a:latin typeface="Bodoni MT Black" panose="02070A03080606020203" pitchFamily="18" charset="0"/>
            </a:endParaRPr>
          </a:p>
        </p:txBody>
      </p:sp>
      <p:sp>
        <p:nvSpPr>
          <p:cNvPr id="17" name="乗算記号 16">
            <a:extLst>
              <a:ext uri="{FF2B5EF4-FFF2-40B4-BE49-F238E27FC236}">
                <a16:creationId xmlns:a16="http://schemas.microsoft.com/office/drawing/2014/main" id="{CE747D93-17F6-4D70-BFD2-D1B3C7F3B488}"/>
              </a:ext>
            </a:extLst>
          </p:cNvPr>
          <p:cNvSpPr/>
          <p:nvPr/>
        </p:nvSpPr>
        <p:spPr>
          <a:xfrm>
            <a:off x="8957734" y="5024968"/>
            <a:ext cx="872066" cy="872066"/>
          </a:xfrm>
          <a:prstGeom prst="mathMultiply">
            <a:avLst>
              <a:gd name="adj1" fmla="val 870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768BA65-B2E0-4878-96FB-CDD51C9BEB35}"/>
              </a:ext>
            </a:extLst>
          </p:cNvPr>
          <p:cNvSpPr txBox="1"/>
          <p:nvPr/>
        </p:nvSpPr>
        <p:spPr>
          <a:xfrm>
            <a:off x="9745135" y="4347636"/>
            <a:ext cx="526106" cy="1862048"/>
          </a:xfrm>
          <a:prstGeom prst="rect">
            <a:avLst/>
          </a:prstGeom>
          <a:noFill/>
        </p:spPr>
        <p:txBody>
          <a:bodyPr wrap="square" rtlCol="0">
            <a:spAutoFit/>
          </a:bodyPr>
          <a:lstStyle/>
          <a:p>
            <a:r>
              <a:rPr kumimoji="1" lang="en-US" altLang="ja-JP" sz="11500" dirty="0">
                <a:latin typeface="Bodoni MT Black" panose="02070A03080606020203" pitchFamily="18" charset="0"/>
              </a:rPr>
              <a:t>m</a:t>
            </a:r>
            <a:endParaRPr kumimoji="1" lang="ja-JP" altLang="en-US" sz="11500" dirty="0">
              <a:latin typeface="Bodoni MT Black" panose="02070A03080606020203" pitchFamily="18" charset="0"/>
            </a:endParaRPr>
          </a:p>
        </p:txBody>
      </p:sp>
      <p:sp>
        <p:nvSpPr>
          <p:cNvPr id="19" name="テキスト ボックス 18">
            <a:extLst>
              <a:ext uri="{FF2B5EF4-FFF2-40B4-BE49-F238E27FC236}">
                <a16:creationId xmlns:a16="http://schemas.microsoft.com/office/drawing/2014/main" id="{6B5F7B76-7A3F-4F37-9458-5B9BF6B18A80}"/>
              </a:ext>
            </a:extLst>
          </p:cNvPr>
          <p:cNvSpPr txBox="1"/>
          <p:nvPr/>
        </p:nvSpPr>
        <p:spPr>
          <a:xfrm>
            <a:off x="6852773" y="4056103"/>
            <a:ext cx="2048933" cy="369332"/>
          </a:xfrm>
          <a:prstGeom prst="rect">
            <a:avLst/>
          </a:prstGeom>
          <a:noFill/>
        </p:spPr>
        <p:txBody>
          <a:bodyPr wrap="square" rtlCol="0">
            <a:spAutoFit/>
          </a:bodyPr>
          <a:lstStyle/>
          <a:p>
            <a:r>
              <a:rPr lang="en-US" altLang="ja-JP" dirty="0"/>
              <a:t>n:</a:t>
            </a:r>
            <a:r>
              <a:rPr lang="ja-JP" altLang="en-US" dirty="0"/>
              <a:t>料理の数　</a:t>
            </a:r>
            <a:r>
              <a:rPr lang="en-US" altLang="ja-JP" dirty="0"/>
              <a:t>n</a:t>
            </a:r>
            <a:r>
              <a:rPr kumimoji="1" lang="ja-JP" altLang="en-US" dirty="0"/>
              <a:t>≧</a:t>
            </a:r>
            <a:r>
              <a:rPr kumimoji="1" lang="en-US" altLang="ja-JP" dirty="0"/>
              <a:t>1</a:t>
            </a:r>
            <a:r>
              <a:rPr kumimoji="1" lang="ja-JP" altLang="en-US" dirty="0"/>
              <a:t>　</a:t>
            </a:r>
          </a:p>
        </p:txBody>
      </p:sp>
      <p:sp>
        <p:nvSpPr>
          <p:cNvPr id="20" name="テキスト ボックス 19">
            <a:extLst>
              <a:ext uri="{FF2B5EF4-FFF2-40B4-BE49-F238E27FC236}">
                <a16:creationId xmlns:a16="http://schemas.microsoft.com/office/drawing/2014/main" id="{5D69D12F-6AA2-4E7F-A5F9-59C166025A10}"/>
              </a:ext>
            </a:extLst>
          </p:cNvPr>
          <p:cNvSpPr txBox="1"/>
          <p:nvPr/>
        </p:nvSpPr>
        <p:spPr>
          <a:xfrm>
            <a:off x="9835209" y="5897034"/>
            <a:ext cx="1223433" cy="369332"/>
          </a:xfrm>
          <a:prstGeom prst="rect">
            <a:avLst/>
          </a:prstGeom>
          <a:noFill/>
        </p:spPr>
        <p:txBody>
          <a:bodyPr wrap="square" rtlCol="0">
            <a:spAutoFit/>
          </a:bodyPr>
          <a:lstStyle/>
          <a:p>
            <a:r>
              <a:rPr lang="en-US" altLang="ja-JP" dirty="0"/>
              <a:t>m</a:t>
            </a:r>
            <a:r>
              <a:rPr kumimoji="1" lang="en-US" altLang="ja-JP" dirty="0"/>
              <a:t>:</a:t>
            </a:r>
            <a:r>
              <a:rPr kumimoji="1" lang="ja-JP" altLang="en-US" dirty="0"/>
              <a:t>店の数　</a:t>
            </a:r>
          </a:p>
        </p:txBody>
      </p:sp>
      <p:sp>
        <p:nvSpPr>
          <p:cNvPr id="21" name="タイトル 1">
            <a:extLst>
              <a:ext uri="{FF2B5EF4-FFF2-40B4-BE49-F238E27FC236}">
                <a16:creationId xmlns:a16="http://schemas.microsoft.com/office/drawing/2014/main" id="{22E749E2-8E95-4DE5-BD37-14E5B137ACB4}"/>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要件定義</a:t>
            </a:r>
            <a:r>
              <a:rPr lang="en-US" altLang="ja-JP" sz="4000" dirty="0">
                <a:solidFill>
                  <a:schemeClr val="bg1"/>
                </a:solidFill>
              </a:rPr>
              <a:t>(</a:t>
            </a:r>
            <a:r>
              <a:rPr lang="ja-JP" altLang="en-US" sz="4000" dirty="0">
                <a:solidFill>
                  <a:schemeClr val="bg1"/>
                </a:solidFill>
              </a:rPr>
              <a:t>用語説明</a:t>
            </a:r>
            <a:r>
              <a:rPr lang="en-US" altLang="ja-JP" sz="4000" dirty="0">
                <a:solidFill>
                  <a:schemeClr val="bg1"/>
                </a:solidFill>
              </a:rPr>
              <a:t>)</a:t>
            </a:r>
            <a:endParaRPr lang="ja-JP" altLang="en-US" sz="4000" dirty="0">
              <a:solidFill>
                <a:schemeClr val="bg1"/>
              </a:solidFill>
            </a:endParaRPr>
          </a:p>
        </p:txBody>
      </p:sp>
    </p:spTree>
    <p:extLst>
      <p:ext uri="{BB962C8B-B14F-4D97-AF65-F5344CB8AC3E}">
        <p14:creationId xmlns:p14="http://schemas.microsoft.com/office/powerpoint/2010/main" val="386912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EAB1F30-38B7-4AE2-BB2A-EDF5B72337DE}"/>
              </a:ext>
            </a:extLst>
          </p:cNvPr>
          <p:cNvSpPr/>
          <p:nvPr/>
        </p:nvSpPr>
        <p:spPr>
          <a:xfrm>
            <a:off x="914399" y="914400"/>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情報群</a:t>
            </a:r>
            <a:r>
              <a:rPr lang="en-US" altLang="ja-JP" dirty="0"/>
              <a:t>A</a:t>
            </a:r>
            <a:endParaRPr kumimoji="1" lang="ja-JP" altLang="en-US" dirty="0"/>
          </a:p>
        </p:txBody>
      </p:sp>
      <p:sp>
        <p:nvSpPr>
          <p:cNvPr id="3" name="テキスト ボックス 2">
            <a:extLst>
              <a:ext uri="{FF2B5EF4-FFF2-40B4-BE49-F238E27FC236}">
                <a16:creationId xmlns:a16="http://schemas.microsoft.com/office/drawing/2014/main" id="{A3EFD4F5-C1DC-4A17-AA31-3501BDABD65F}"/>
              </a:ext>
            </a:extLst>
          </p:cNvPr>
          <p:cNvSpPr txBox="1"/>
          <p:nvPr/>
        </p:nvSpPr>
        <p:spPr>
          <a:xfrm>
            <a:off x="3437466" y="1205469"/>
            <a:ext cx="6200736" cy="369332"/>
          </a:xfrm>
          <a:prstGeom prst="rect">
            <a:avLst/>
          </a:prstGeom>
          <a:noFill/>
        </p:spPr>
        <p:txBody>
          <a:bodyPr wrap="none" rtlCol="0">
            <a:spAutoFit/>
          </a:bodyPr>
          <a:lstStyle/>
          <a:p>
            <a:r>
              <a:rPr kumimoji="1" lang="ja-JP" altLang="en-US" dirty="0"/>
              <a:t>すべての宇部市の飲食店データ </a:t>
            </a:r>
            <a:r>
              <a:rPr kumimoji="1" lang="en-US" altLang="ja-JP" dirty="0"/>
              <a:t>(</a:t>
            </a:r>
            <a:r>
              <a:rPr kumimoji="1" lang="ja-JP" altLang="en-US" dirty="0"/>
              <a:t>店舗の追加などで更新</a:t>
            </a:r>
            <a:r>
              <a:rPr kumimoji="1" lang="en-US" altLang="ja-JP" dirty="0"/>
              <a:t>)</a:t>
            </a:r>
            <a:r>
              <a:rPr kumimoji="1" lang="ja-JP" altLang="en-US" dirty="0"/>
              <a:t>　</a:t>
            </a:r>
          </a:p>
        </p:txBody>
      </p:sp>
      <p:sp>
        <p:nvSpPr>
          <p:cNvPr id="4" name="正方形/長方形 3">
            <a:extLst>
              <a:ext uri="{FF2B5EF4-FFF2-40B4-BE49-F238E27FC236}">
                <a16:creationId xmlns:a16="http://schemas.microsoft.com/office/drawing/2014/main" id="{90458A89-FCB5-41A4-8586-7552ED6612F9}"/>
              </a:ext>
            </a:extLst>
          </p:cNvPr>
          <p:cNvSpPr/>
          <p:nvPr/>
        </p:nvSpPr>
        <p:spPr>
          <a:xfrm>
            <a:off x="914399" y="2211367"/>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B</a:t>
            </a:r>
            <a:endParaRPr kumimoji="1" lang="ja-JP" altLang="en-US" dirty="0"/>
          </a:p>
        </p:txBody>
      </p:sp>
      <p:sp>
        <p:nvSpPr>
          <p:cNvPr id="5" name="テキスト ボックス 4">
            <a:extLst>
              <a:ext uri="{FF2B5EF4-FFF2-40B4-BE49-F238E27FC236}">
                <a16:creationId xmlns:a16="http://schemas.microsoft.com/office/drawing/2014/main" id="{F2C93A61-3441-4A6C-9EFF-A2ED371B93C2}"/>
              </a:ext>
            </a:extLst>
          </p:cNvPr>
          <p:cNvSpPr txBox="1"/>
          <p:nvPr/>
        </p:nvSpPr>
        <p:spPr>
          <a:xfrm>
            <a:off x="3437466" y="2502436"/>
            <a:ext cx="8337539" cy="369332"/>
          </a:xfrm>
          <a:prstGeom prst="rect">
            <a:avLst/>
          </a:prstGeom>
          <a:noFill/>
        </p:spPr>
        <p:txBody>
          <a:bodyPr wrap="none" rtlCol="0">
            <a:spAutoFit/>
          </a:bodyPr>
          <a:lstStyle/>
          <a:p>
            <a:r>
              <a:rPr lang="ja-JP" altLang="en-US" dirty="0"/>
              <a:t>情報群</a:t>
            </a:r>
            <a:r>
              <a:rPr lang="en-US" altLang="ja-JP" dirty="0"/>
              <a:t>A</a:t>
            </a:r>
            <a:r>
              <a:rPr lang="ja-JP" altLang="en-US" dirty="0"/>
              <a:t>から様々な要因で抽出されたデータ </a:t>
            </a:r>
            <a:r>
              <a:rPr lang="en-US" altLang="ja-JP" dirty="0"/>
              <a:t>(</a:t>
            </a:r>
            <a:r>
              <a:rPr lang="ja-JP" altLang="en-US" dirty="0"/>
              <a:t>検索などのアクションで更新</a:t>
            </a:r>
            <a:r>
              <a:rPr lang="en-US" altLang="ja-JP" dirty="0"/>
              <a:t>)</a:t>
            </a:r>
            <a:r>
              <a:rPr kumimoji="1" lang="ja-JP" altLang="en-US" dirty="0"/>
              <a:t>　</a:t>
            </a:r>
          </a:p>
        </p:txBody>
      </p:sp>
      <p:sp>
        <p:nvSpPr>
          <p:cNvPr id="6" name="正方形/長方形 5">
            <a:extLst>
              <a:ext uri="{FF2B5EF4-FFF2-40B4-BE49-F238E27FC236}">
                <a16:creationId xmlns:a16="http://schemas.microsoft.com/office/drawing/2014/main" id="{68AFE2DF-B65C-44A1-BF0E-FBE02281AE2F}"/>
              </a:ext>
            </a:extLst>
          </p:cNvPr>
          <p:cNvSpPr/>
          <p:nvPr/>
        </p:nvSpPr>
        <p:spPr>
          <a:xfrm>
            <a:off x="914399" y="3491400"/>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C</a:t>
            </a:r>
            <a:endParaRPr kumimoji="1" lang="ja-JP" altLang="en-US" dirty="0"/>
          </a:p>
        </p:txBody>
      </p:sp>
      <p:sp>
        <p:nvSpPr>
          <p:cNvPr id="7" name="テキスト ボックス 6">
            <a:extLst>
              <a:ext uri="{FF2B5EF4-FFF2-40B4-BE49-F238E27FC236}">
                <a16:creationId xmlns:a16="http://schemas.microsoft.com/office/drawing/2014/main" id="{9924FB79-FB95-41C8-AA6C-AAEF29AEC2D0}"/>
              </a:ext>
            </a:extLst>
          </p:cNvPr>
          <p:cNvSpPr txBox="1"/>
          <p:nvPr/>
        </p:nvSpPr>
        <p:spPr>
          <a:xfrm>
            <a:off x="3437466" y="3782469"/>
            <a:ext cx="7680308" cy="369332"/>
          </a:xfrm>
          <a:prstGeom prst="rect">
            <a:avLst/>
          </a:prstGeom>
          <a:noFill/>
        </p:spPr>
        <p:txBody>
          <a:bodyPr wrap="none" rtlCol="0">
            <a:spAutoFit/>
          </a:bodyPr>
          <a:lstStyle/>
          <a:p>
            <a:r>
              <a:rPr lang="ja-JP" altLang="en-US" dirty="0"/>
              <a:t>情報群</a:t>
            </a:r>
            <a:r>
              <a:rPr lang="en-US" altLang="ja-JP" dirty="0"/>
              <a:t>B</a:t>
            </a:r>
            <a:r>
              <a:rPr lang="ja-JP" altLang="en-US" dirty="0"/>
              <a:t>からユーザが選択した情報群　</a:t>
            </a:r>
            <a:r>
              <a:rPr lang="en-US" altLang="ja-JP" dirty="0"/>
              <a:t>(24</a:t>
            </a:r>
            <a:r>
              <a:rPr lang="ja-JP" altLang="en-US" dirty="0"/>
              <a:t>時間ごとに更新</a:t>
            </a:r>
            <a:r>
              <a:rPr lang="en-US" altLang="ja-JP" dirty="0"/>
              <a:t>(00:00:00))</a:t>
            </a:r>
            <a:r>
              <a:rPr kumimoji="1" lang="ja-JP" altLang="en-US" dirty="0"/>
              <a:t>　</a:t>
            </a:r>
          </a:p>
        </p:txBody>
      </p:sp>
      <p:sp>
        <p:nvSpPr>
          <p:cNvPr id="8" name="テキスト ボックス 7">
            <a:extLst>
              <a:ext uri="{FF2B5EF4-FFF2-40B4-BE49-F238E27FC236}">
                <a16:creationId xmlns:a16="http://schemas.microsoft.com/office/drawing/2014/main" id="{7176D59A-0F03-48FF-A564-1C437740A5C2}"/>
              </a:ext>
            </a:extLst>
          </p:cNvPr>
          <p:cNvSpPr txBox="1"/>
          <p:nvPr/>
        </p:nvSpPr>
        <p:spPr>
          <a:xfrm>
            <a:off x="1752600" y="6226203"/>
            <a:ext cx="6418745" cy="369332"/>
          </a:xfrm>
          <a:prstGeom prst="rect">
            <a:avLst/>
          </a:prstGeom>
          <a:noFill/>
        </p:spPr>
        <p:txBody>
          <a:bodyPr wrap="none" rtlCol="0">
            <a:spAutoFit/>
          </a:bodyPr>
          <a:lstStyle/>
          <a:p>
            <a:r>
              <a:rPr kumimoji="1" lang="ja-JP" altLang="en-US" dirty="0"/>
              <a:t>＊情報群</a:t>
            </a:r>
            <a:r>
              <a:rPr kumimoji="1" lang="en-US" altLang="ja-JP" dirty="0"/>
              <a:t>A</a:t>
            </a:r>
            <a:r>
              <a:rPr kumimoji="1" lang="ja-JP" altLang="en-US" dirty="0"/>
              <a:t>の大きさ＞情報群</a:t>
            </a:r>
            <a:r>
              <a:rPr kumimoji="1" lang="en-US" altLang="ja-JP" dirty="0"/>
              <a:t>B</a:t>
            </a:r>
            <a:r>
              <a:rPr kumimoji="1" lang="ja-JP" altLang="en-US" dirty="0"/>
              <a:t>の大きさ≧情報群</a:t>
            </a:r>
            <a:r>
              <a:rPr kumimoji="1" lang="en-US" altLang="ja-JP" dirty="0"/>
              <a:t>C</a:t>
            </a:r>
            <a:r>
              <a:rPr kumimoji="1" lang="ja-JP" altLang="en-US" dirty="0"/>
              <a:t>の大きさ　</a:t>
            </a:r>
          </a:p>
        </p:txBody>
      </p:sp>
      <p:sp>
        <p:nvSpPr>
          <p:cNvPr id="9" name="正方形/長方形 8">
            <a:extLst>
              <a:ext uri="{FF2B5EF4-FFF2-40B4-BE49-F238E27FC236}">
                <a16:creationId xmlns:a16="http://schemas.microsoft.com/office/drawing/2014/main" id="{7A665101-D9E4-461D-8993-2C9F86595005}"/>
              </a:ext>
            </a:extLst>
          </p:cNvPr>
          <p:cNvSpPr/>
          <p:nvPr/>
        </p:nvSpPr>
        <p:spPr>
          <a:xfrm>
            <a:off x="914399" y="4754958"/>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lang="en-US" altLang="ja-JP" dirty="0"/>
              <a:t>D</a:t>
            </a:r>
            <a:endParaRPr kumimoji="1" lang="ja-JP" altLang="en-US" dirty="0"/>
          </a:p>
        </p:txBody>
      </p:sp>
      <p:sp>
        <p:nvSpPr>
          <p:cNvPr id="10" name="テキスト ボックス 9">
            <a:extLst>
              <a:ext uri="{FF2B5EF4-FFF2-40B4-BE49-F238E27FC236}">
                <a16:creationId xmlns:a16="http://schemas.microsoft.com/office/drawing/2014/main" id="{1D1D2FF1-34E2-45AE-A6DB-9B581D1F00D2}"/>
              </a:ext>
            </a:extLst>
          </p:cNvPr>
          <p:cNvSpPr txBox="1"/>
          <p:nvPr/>
        </p:nvSpPr>
        <p:spPr>
          <a:xfrm>
            <a:off x="3437466" y="5046027"/>
            <a:ext cx="8616461" cy="923330"/>
          </a:xfrm>
          <a:prstGeom prst="rect">
            <a:avLst/>
          </a:prstGeom>
          <a:noFill/>
        </p:spPr>
        <p:txBody>
          <a:bodyPr wrap="none" rtlCol="0">
            <a:spAutoFit/>
          </a:bodyPr>
          <a:lstStyle/>
          <a:p>
            <a:r>
              <a:rPr kumimoji="1" lang="ja-JP" altLang="en-US" dirty="0"/>
              <a:t>ユーザーが保存した情報群　</a:t>
            </a:r>
            <a:r>
              <a:rPr kumimoji="1" lang="en-US" altLang="ja-JP" dirty="0"/>
              <a:t>(</a:t>
            </a:r>
            <a:r>
              <a:rPr kumimoji="1" lang="ja-JP" altLang="en-US" dirty="0"/>
              <a:t>更新なし</a:t>
            </a:r>
            <a:r>
              <a:rPr kumimoji="1" lang="en-US" altLang="ja-JP" dirty="0"/>
              <a:t>)</a:t>
            </a:r>
          </a:p>
          <a:p>
            <a:r>
              <a:rPr lang="ja-JP" altLang="en-US" dirty="0"/>
              <a:t>情報群</a:t>
            </a:r>
            <a:r>
              <a:rPr lang="en-US" altLang="ja-JP" dirty="0"/>
              <a:t>D</a:t>
            </a:r>
            <a:r>
              <a:rPr lang="ja-JP" altLang="en-US" dirty="0"/>
              <a:t>は</a:t>
            </a:r>
            <a:r>
              <a:rPr lang="en-US" altLang="ja-JP" dirty="0"/>
              <a:t>CSV</a:t>
            </a:r>
            <a:r>
              <a:rPr lang="ja-JP" altLang="en-US" dirty="0"/>
              <a:t>ファイルで</a:t>
            </a:r>
            <a:r>
              <a:rPr lang="en-US" altLang="ja-JP" dirty="0"/>
              <a:t>”</a:t>
            </a:r>
            <a:r>
              <a:rPr lang="ja-JP" altLang="ja-JP" dirty="0"/>
              <a:t>店舗名、営業時間、定休日、住所、</a:t>
            </a:r>
            <a:r>
              <a:rPr lang="en-US" altLang="ja-JP" dirty="0"/>
              <a:t>URL”</a:t>
            </a:r>
            <a:r>
              <a:rPr lang="ja-JP" altLang="en-US" dirty="0" err="1"/>
              <a:t>が保</a:t>
            </a:r>
            <a:r>
              <a:rPr lang="ja-JP" altLang="en-US" dirty="0"/>
              <a:t>存される</a:t>
            </a:r>
            <a:endParaRPr kumimoji="1" lang="en-US" altLang="ja-JP" dirty="0"/>
          </a:p>
          <a:p>
            <a:r>
              <a:rPr lang="en-US" altLang="ja-JP" dirty="0"/>
              <a:t>Max(</a:t>
            </a:r>
            <a:r>
              <a:rPr lang="ja-JP" altLang="en-US" dirty="0"/>
              <a:t>情報群</a:t>
            </a:r>
            <a:r>
              <a:rPr lang="en-US" altLang="ja-JP" dirty="0"/>
              <a:t>D)=</a:t>
            </a:r>
            <a:r>
              <a:rPr lang="ja-JP" altLang="en-US" dirty="0"/>
              <a:t>情報群</a:t>
            </a:r>
            <a:r>
              <a:rPr lang="en-US" altLang="ja-JP" dirty="0"/>
              <a:t>A,</a:t>
            </a:r>
            <a:r>
              <a:rPr lang="ja-JP" altLang="en-US" dirty="0"/>
              <a:t>情報群</a:t>
            </a:r>
            <a:r>
              <a:rPr lang="en-US" altLang="ja-JP" dirty="0"/>
              <a:t>C&gt;=MIN(</a:t>
            </a:r>
            <a:r>
              <a:rPr lang="ja-JP" altLang="en-US" dirty="0"/>
              <a:t>情報群</a:t>
            </a:r>
            <a:r>
              <a:rPr lang="en-US" altLang="ja-JP" dirty="0"/>
              <a:t>D)</a:t>
            </a:r>
            <a:r>
              <a:rPr kumimoji="1" lang="ja-JP" altLang="en-US" dirty="0"/>
              <a:t>　</a:t>
            </a:r>
          </a:p>
        </p:txBody>
      </p:sp>
      <p:sp>
        <p:nvSpPr>
          <p:cNvPr id="22" name="フレーム (半分) 21">
            <a:extLst>
              <a:ext uri="{FF2B5EF4-FFF2-40B4-BE49-F238E27FC236}">
                <a16:creationId xmlns:a16="http://schemas.microsoft.com/office/drawing/2014/main" id="{E95224B3-F089-4B2D-BA39-E0A3FD0F15A6}"/>
              </a:ext>
            </a:extLst>
          </p:cNvPr>
          <p:cNvSpPr/>
          <p:nvPr/>
        </p:nvSpPr>
        <p:spPr>
          <a:xfrm rot="-8100000">
            <a:off x="1767857" y="1359903"/>
            <a:ext cx="597613" cy="597613"/>
          </a:xfrm>
          <a:prstGeom prst="halfFrame">
            <a:avLst>
              <a:gd name="adj1" fmla="val 11821"/>
              <a:gd name="adj2" fmla="val 1124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3" name="フレーム (半分) 22">
            <a:extLst>
              <a:ext uri="{FF2B5EF4-FFF2-40B4-BE49-F238E27FC236}">
                <a16:creationId xmlns:a16="http://schemas.microsoft.com/office/drawing/2014/main" id="{E39DDFE5-4E35-46B9-9899-763CF4AAAB85}"/>
              </a:ext>
            </a:extLst>
          </p:cNvPr>
          <p:cNvSpPr/>
          <p:nvPr/>
        </p:nvSpPr>
        <p:spPr>
          <a:xfrm rot="-8100000">
            <a:off x="1767856" y="2740383"/>
            <a:ext cx="597613" cy="597613"/>
          </a:xfrm>
          <a:prstGeom prst="halfFrame">
            <a:avLst>
              <a:gd name="adj1" fmla="val 11821"/>
              <a:gd name="adj2" fmla="val 1124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24" name="次の値と等しい 23">
            <a:extLst>
              <a:ext uri="{FF2B5EF4-FFF2-40B4-BE49-F238E27FC236}">
                <a16:creationId xmlns:a16="http://schemas.microsoft.com/office/drawing/2014/main" id="{C31F0797-E7C6-47F8-9D08-DAF878E7BBCD}"/>
              </a:ext>
            </a:extLst>
          </p:cNvPr>
          <p:cNvSpPr/>
          <p:nvPr/>
        </p:nvSpPr>
        <p:spPr>
          <a:xfrm rot="16200000">
            <a:off x="2400587" y="2945568"/>
            <a:ext cx="558263" cy="567268"/>
          </a:xfrm>
          <a:prstGeom prst="mathEqual">
            <a:avLst>
              <a:gd name="adj1" fmla="val 6853"/>
              <a:gd name="adj2" fmla="val 117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15" name="タイトル 1">
            <a:extLst>
              <a:ext uri="{FF2B5EF4-FFF2-40B4-BE49-F238E27FC236}">
                <a16:creationId xmlns:a16="http://schemas.microsoft.com/office/drawing/2014/main" id="{5B4C6C9E-6AE0-4311-ACB3-33DC4471C6C9}"/>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要件定義</a:t>
            </a:r>
            <a:r>
              <a:rPr lang="en-US" altLang="ja-JP" sz="4000" dirty="0">
                <a:solidFill>
                  <a:schemeClr val="bg1"/>
                </a:solidFill>
              </a:rPr>
              <a:t>(</a:t>
            </a:r>
            <a:r>
              <a:rPr lang="ja-JP" altLang="en-US" sz="4000" dirty="0">
                <a:solidFill>
                  <a:schemeClr val="bg1"/>
                </a:solidFill>
              </a:rPr>
              <a:t>用語説明</a:t>
            </a:r>
            <a:r>
              <a:rPr lang="en-US" altLang="ja-JP" sz="4000" dirty="0">
                <a:solidFill>
                  <a:schemeClr val="bg1"/>
                </a:solidFill>
              </a:rPr>
              <a:t>)</a:t>
            </a:r>
            <a:endParaRPr lang="ja-JP" altLang="en-US" sz="4000" dirty="0">
              <a:solidFill>
                <a:schemeClr val="bg1"/>
              </a:solidFill>
            </a:endParaRPr>
          </a:p>
        </p:txBody>
      </p:sp>
    </p:spTree>
    <p:extLst>
      <p:ext uri="{BB962C8B-B14F-4D97-AF65-F5344CB8AC3E}">
        <p14:creationId xmlns:p14="http://schemas.microsoft.com/office/powerpoint/2010/main" val="216992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AC84AA8-D36A-4CF6-B9F1-15F84A336023}"/>
              </a:ext>
            </a:extLst>
          </p:cNvPr>
          <p:cNvSpPr txBox="1"/>
          <p:nvPr/>
        </p:nvSpPr>
        <p:spPr>
          <a:xfrm>
            <a:off x="152399" y="794841"/>
            <a:ext cx="9897533" cy="4524315"/>
          </a:xfrm>
          <a:prstGeom prst="rect">
            <a:avLst/>
          </a:prstGeom>
          <a:noFill/>
        </p:spPr>
        <p:txBody>
          <a:bodyPr wrap="square" rtlCol="0">
            <a:spAutoFit/>
          </a:bodyPr>
          <a:lstStyle/>
          <a:p>
            <a:r>
              <a:rPr kumimoji="1" lang="ja-JP" altLang="en-US" dirty="0"/>
              <a:t>情報群</a:t>
            </a:r>
            <a:r>
              <a:rPr kumimoji="1" lang="en-US" altLang="ja-JP" dirty="0"/>
              <a:t>B</a:t>
            </a:r>
            <a:r>
              <a:rPr kumimoji="1" lang="ja-JP" altLang="en-US" dirty="0"/>
              <a:t>は以下のように作成される</a:t>
            </a:r>
            <a:endParaRPr kumimoji="1" lang="en-US" altLang="ja-JP" dirty="0"/>
          </a:p>
          <a:p>
            <a:endParaRPr lang="en-US" altLang="ja-JP" dirty="0"/>
          </a:p>
          <a:p>
            <a:endParaRPr kumimoji="1" lang="en-US" altLang="ja-JP" dirty="0"/>
          </a:p>
          <a:p>
            <a:endParaRPr lang="en-US" altLang="ja-JP" dirty="0"/>
          </a:p>
          <a:p>
            <a:r>
              <a:rPr kumimoji="1" lang="ja-JP" altLang="en-US" dirty="0"/>
              <a:t>・検索時の場合</a:t>
            </a:r>
            <a:endParaRPr lang="en-US" altLang="ja-JP" dirty="0"/>
          </a:p>
          <a:p>
            <a:r>
              <a:rPr lang="en-US" altLang="ja-JP" dirty="0"/>
              <a:t>	</a:t>
            </a:r>
            <a:r>
              <a:rPr lang="ja-JP" altLang="en-US" dirty="0"/>
              <a:t>ワード</a:t>
            </a:r>
            <a:r>
              <a:rPr lang="en-US" altLang="ja-JP" dirty="0"/>
              <a:t>1</a:t>
            </a:r>
            <a:r>
              <a:rPr lang="ja-JP" altLang="en-US" dirty="0"/>
              <a:t>　ワード</a:t>
            </a:r>
            <a:r>
              <a:rPr lang="en-US" altLang="ja-JP" dirty="0"/>
              <a:t>2 …</a:t>
            </a:r>
            <a:r>
              <a:rPr lang="ja-JP" altLang="en-US" dirty="0"/>
              <a:t>ワード</a:t>
            </a:r>
            <a:r>
              <a:rPr lang="en-US" altLang="ja-JP" dirty="0"/>
              <a:t>n</a:t>
            </a:r>
            <a:r>
              <a:rPr lang="ja-JP" altLang="en-US" dirty="0"/>
              <a:t>　で検索のとき</a:t>
            </a:r>
            <a:endParaRPr lang="en-US" altLang="ja-JP" dirty="0"/>
          </a:p>
          <a:p>
            <a:r>
              <a:rPr kumimoji="1" lang="en-US" altLang="ja-JP" dirty="0"/>
              <a:t>	</a:t>
            </a:r>
            <a:r>
              <a:rPr kumimoji="1" lang="ja-JP" altLang="en-US" dirty="0"/>
              <a:t>最初のワードが強調されると考えて</a:t>
            </a:r>
            <a:endParaRPr kumimoji="1" lang="en-US" altLang="ja-JP" dirty="0"/>
          </a:p>
          <a:p>
            <a:endParaRPr kumimoji="1" lang="en-US" altLang="ja-JP" dirty="0"/>
          </a:p>
          <a:p>
            <a:r>
              <a:rPr lang="ja-JP" altLang="en-US" dirty="0"/>
              <a:t>　 </a:t>
            </a:r>
            <a:r>
              <a:rPr lang="en-US" altLang="ja-JP" dirty="0"/>
              <a:t>	</a:t>
            </a:r>
            <a:r>
              <a:rPr lang="ja-JP" altLang="en-US" dirty="0"/>
              <a:t>ワード</a:t>
            </a:r>
            <a:r>
              <a:rPr lang="en-US" altLang="ja-JP" dirty="0"/>
              <a:t>1</a:t>
            </a:r>
            <a:r>
              <a:rPr lang="ja-JP" altLang="en-US" dirty="0"/>
              <a:t> </a:t>
            </a:r>
            <a:r>
              <a:rPr lang="en-US" altLang="ja-JP" dirty="0"/>
              <a:t>AND (</a:t>
            </a:r>
            <a:r>
              <a:rPr lang="ja-JP" altLang="en-US" dirty="0"/>
              <a:t>ワード</a:t>
            </a:r>
            <a:r>
              <a:rPr lang="en-US" altLang="ja-JP" dirty="0"/>
              <a:t>2 || </a:t>
            </a:r>
            <a:r>
              <a:rPr lang="ja-JP" altLang="en-US" dirty="0"/>
              <a:t>ワード</a:t>
            </a:r>
            <a:r>
              <a:rPr lang="en-US" altLang="ja-JP" dirty="0"/>
              <a:t>3 || … || </a:t>
            </a:r>
            <a:r>
              <a:rPr lang="ja-JP" altLang="en-US" dirty="0"/>
              <a:t>ワード</a:t>
            </a:r>
            <a:r>
              <a:rPr lang="en-US" altLang="ja-JP" dirty="0"/>
              <a:t>n)</a:t>
            </a:r>
            <a:r>
              <a:rPr lang="ja-JP" altLang="en-US" dirty="0" err="1"/>
              <a:t>での</a:t>
            </a:r>
            <a:r>
              <a:rPr lang="ja-JP" altLang="en-US" dirty="0"/>
              <a:t>検索結果</a:t>
            </a:r>
            <a:endParaRPr lang="en-US" altLang="ja-JP" dirty="0"/>
          </a:p>
          <a:p>
            <a:r>
              <a:rPr lang="ja-JP" altLang="en-US" dirty="0"/>
              <a:t>　　上限数</a:t>
            </a:r>
            <a:r>
              <a:rPr lang="en-US" altLang="ja-JP" dirty="0"/>
              <a:t>50</a:t>
            </a:r>
            <a:r>
              <a:rPr lang="ja-JP" altLang="en-US" dirty="0"/>
              <a:t>まで</a:t>
            </a:r>
            <a:endParaRPr lang="en-US" altLang="ja-JP" dirty="0"/>
          </a:p>
          <a:p>
            <a:endParaRPr lang="en-US" altLang="ja-JP" dirty="0"/>
          </a:p>
          <a:p>
            <a:endParaRPr lang="en-US" altLang="ja-JP" dirty="0"/>
          </a:p>
          <a:p>
            <a:r>
              <a:rPr lang="ja-JP" altLang="en-US" dirty="0"/>
              <a:t>・</a:t>
            </a:r>
            <a:r>
              <a:rPr lang="en-US" altLang="ja-JP" dirty="0"/>
              <a:t> </a:t>
            </a:r>
            <a:r>
              <a:rPr lang="ja-JP" altLang="en-US" dirty="0"/>
              <a:t>他の場合</a:t>
            </a:r>
            <a:endParaRPr lang="en-US" altLang="ja-JP" dirty="0"/>
          </a:p>
          <a:p>
            <a:r>
              <a:rPr lang="en-US" altLang="ja-JP" dirty="0"/>
              <a:t>	</a:t>
            </a:r>
            <a:r>
              <a:rPr lang="ja-JP" altLang="en-US" dirty="0"/>
              <a:t>情報群</a:t>
            </a:r>
            <a:r>
              <a:rPr lang="en-US" altLang="ja-JP" dirty="0"/>
              <a:t>D</a:t>
            </a:r>
            <a:r>
              <a:rPr lang="ja-JP" altLang="en-US" dirty="0"/>
              <a:t>のうちのタグとジャンルの割合を利用</a:t>
            </a:r>
            <a:endParaRPr lang="en-US" altLang="ja-JP" dirty="0"/>
          </a:p>
          <a:p>
            <a:r>
              <a:rPr lang="ja-JP" altLang="en-US" dirty="0"/>
              <a:t>　　その料理名</a:t>
            </a:r>
            <a:r>
              <a:rPr lang="en-US" altLang="ja-JP" dirty="0"/>
              <a:t>AND</a:t>
            </a:r>
            <a:r>
              <a:rPr lang="ja-JP" altLang="en-US" dirty="0"/>
              <a:t>情報群</a:t>
            </a:r>
            <a:r>
              <a:rPr lang="en-US" altLang="ja-JP" dirty="0"/>
              <a:t>D</a:t>
            </a:r>
            <a:r>
              <a:rPr lang="ja-JP" altLang="en-US" dirty="0"/>
              <a:t>に含まれてない店の情報を割合ごとに取り出す</a:t>
            </a:r>
            <a:endParaRPr lang="en-US" altLang="ja-JP" dirty="0"/>
          </a:p>
          <a:p>
            <a:r>
              <a:rPr lang="en-US" altLang="ja-JP" dirty="0"/>
              <a:t>	</a:t>
            </a:r>
            <a:r>
              <a:rPr lang="ja-JP" altLang="en-US" dirty="0"/>
              <a:t>上限数</a:t>
            </a:r>
            <a:r>
              <a:rPr lang="en-US" altLang="ja-JP" dirty="0"/>
              <a:t>50</a:t>
            </a:r>
            <a:r>
              <a:rPr lang="ja-JP" altLang="en-US" dirty="0"/>
              <a:t>まで</a:t>
            </a:r>
            <a:endParaRPr lang="en-US" altLang="ja-JP" dirty="0"/>
          </a:p>
        </p:txBody>
      </p:sp>
      <p:sp>
        <p:nvSpPr>
          <p:cNvPr id="4" name="タイトル 1">
            <a:extLst>
              <a:ext uri="{FF2B5EF4-FFF2-40B4-BE49-F238E27FC236}">
                <a16:creationId xmlns:a16="http://schemas.microsoft.com/office/drawing/2014/main" id="{3A434B49-B349-4DD9-A7E0-C964B7741AED}"/>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要件定義</a:t>
            </a:r>
            <a:r>
              <a:rPr lang="en-US" altLang="ja-JP" sz="4000" dirty="0">
                <a:solidFill>
                  <a:schemeClr val="bg1"/>
                </a:solidFill>
              </a:rPr>
              <a:t>(</a:t>
            </a:r>
            <a:r>
              <a:rPr lang="ja-JP" altLang="en-US" sz="4000" dirty="0">
                <a:solidFill>
                  <a:schemeClr val="bg1"/>
                </a:solidFill>
              </a:rPr>
              <a:t>情報群</a:t>
            </a:r>
            <a:r>
              <a:rPr lang="en-US" altLang="ja-JP" sz="4000" dirty="0">
                <a:solidFill>
                  <a:schemeClr val="bg1"/>
                </a:solidFill>
              </a:rPr>
              <a:t>B</a:t>
            </a:r>
            <a:r>
              <a:rPr lang="ja-JP" altLang="en-US" sz="4000" dirty="0">
                <a:solidFill>
                  <a:schemeClr val="bg1"/>
                </a:solidFill>
              </a:rPr>
              <a:t>について</a:t>
            </a:r>
            <a:r>
              <a:rPr lang="en-US" altLang="ja-JP" sz="4000" dirty="0">
                <a:solidFill>
                  <a:schemeClr val="bg1"/>
                </a:solidFill>
              </a:rPr>
              <a:t>)</a:t>
            </a:r>
            <a:endParaRPr lang="ja-JP" altLang="en-US" sz="4000" dirty="0">
              <a:solidFill>
                <a:schemeClr val="bg1"/>
              </a:solidFill>
            </a:endParaRPr>
          </a:p>
        </p:txBody>
      </p:sp>
    </p:spTree>
    <p:extLst>
      <p:ext uri="{BB962C8B-B14F-4D97-AF65-F5344CB8AC3E}">
        <p14:creationId xmlns:p14="http://schemas.microsoft.com/office/powerpoint/2010/main" val="956098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DCCA546-30DE-4C62-9C93-82A4F2649731}"/>
              </a:ext>
            </a:extLst>
          </p:cNvPr>
          <p:cNvPicPr>
            <a:picLocks noChangeAspect="1"/>
          </p:cNvPicPr>
          <p:nvPr/>
        </p:nvPicPr>
        <p:blipFill>
          <a:blip r:embed="rId2"/>
          <a:stretch>
            <a:fillRect/>
          </a:stretch>
        </p:blipFill>
        <p:spPr>
          <a:xfrm>
            <a:off x="7121567" y="4146982"/>
            <a:ext cx="2513281" cy="2638497"/>
          </a:xfrm>
          <a:prstGeom prst="rect">
            <a:avLst/>
          </a:prstGeom>
        </p:spPr>
      </p:pic>
      <p:sp>
        <p:nvSpPr>
          <p:cNvPr id="4" name="フローチャート: 和接合 3">
            <a:extLst>
              <a:ext uri="{FF2B5EF4-FFF2-40B4-BE49-F238E27FC236}">
                <a16:creationId xmlns:a16="http://schemas.microsoft.com/office/drawing/2014/main" id="{F930E10B-BCC9-43E1-8E64-65897C628225}"/>
              </a:ext>
            </a:extLst>
          </p:cNvPr>
          <p:cNvSpPr/>
          <p:nvPr/>
        </p:nvSpPr>
        <p:spPr>
          <a:xfrm>
            <a:off x="1968709" y="3801702"/>
            <a:ext cx="1913467" cy="113239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2CE2D2E4-1085-4E76-BF94-848216A35D3A}"/>
              </a:ext>
            </a:extLst>
          </p:cNvPr>
          <p:cNvCxnSpPr>
            <a:cxnSpLocks/>
            <a:stCxn id="4" idx="7"/>
            <a:endCxn id="5" idx="1"/>
          </p:cNvCxnSpPr>
          <p:nvPr/>
        </p:nvCxnSpPr>
        <p:spPr>
          <a:xfrm flipV="1">
            <a:off x="3601955" y="2265759"/>
            <a:ext cx="3519612" cy="1701779"/>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3A1EDB74-F287-436E-BED9-760BDB76E4A6}"/>
              </a:ext>
            </a:extLst>
          </p:cNvPr>
          <p:cNvCxnSpPr>
            <a:cxnSpLocks/>
            <a:stCxn id="4" idx="5"/>
            <a:endCxn id="3" idx="1"/>
          </p:cNvCxnSpPr>
          <p:nvPr/>
        </p:nvCxnSpPr>
        <p:spPr>
          <a:xfrm>
            <a:off x="3601955" y="4768264"/>
            <a:ext cx="3519612" cy="697967"/>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87A5268A-1822-4B8E-BB3F-49A5F54880D5}"/>
              </a:ext>
            </a:extLst>
          </p:cNvPr>
          <p:cNvSpPr txBox="1"/>
          <p:nvPr/>
        </p:nvSpPr>
        <p:spPr>
          <a:xfrm>
            <a:off x="2639145" y="3468061"/>
            <a:ext cx="572593" cy="369332"/>
          </a:xfrm>
          <a:prstGeom prst="rect">
            <a:avLst/>
          </a:prstGeom>
          <a:noFill/>
        </p:spPr>
        <p:txBody>
          <a:bodyPr wrap="none" rtlCol="0">
            <a:spAutoFit/>
          </a:bodyPr>
          <a:lstStyle/>
          <a:p>
            <a:r>
              <a:rPr kumimoji="1" lang="en-US" altLang="ja-JP" dirty="0"/>
              <a:t>NW</a:t>
            </a:r>
            <a:endParaRPr kumimoji="1" lang="ja-JP" altLang="en-US" dirty="0"/>
          </a:p>
        </p:txBody>
      </p:sp>
      <p:pic>
        <p:nvPicPr>
          <p:cNvPr id="5" name="図 4">
            <a:extLst>
              <a:ext uri="{FF2B5EF4-FFF2-40B4-BE49-F238E27FC236}">
                <a16:creationId xmlns:a16="http://schemas.microsoft.com/office/drawing/2014/main" id="{7F8E73E4-1549-4CD8-8F60-7278FC57E9B5}"/>
              </a:ext>
            </a:extLst>
          </p:cNvPr>
          <p:cNvPicPr>
            <a:picLocks noChangeAspect="1"/>
          </p:cNvPicPr>
          <p:nvPr/>
        </p:nvPicPr>
        <p:blipFill rotWithShape="1">
          <a:blip r:embed="rId3"/>
          <a:srcRect/>
          <a:stretch/>
        </p:blipFill>
        <p:spPr>
          <a:xfrm>
            <a:off x="7121567" y="946510"/>
            <a:ext cx="2510757" cy="2638497"/>
          </a:xfrm>
          <a:prstGeom prst="rect">
            <a:avLst/>
          </a:prstGeom>
        </p:spPr>
      </p:pic>
      <p:sp>
        <p:nvSpPr>
          <p:cNvPr id="14" name="タイトル 1">
            <a:extLst>
              <a:ext uri="{FF2B5EF4-FFF2-40B4-BE49-F238E27FC236}">
                <a16:creationId xmlns:a16="http://schemas.microsoft.com/office/drawing/2014/main" id="{582B4962-8567-4786-97A3-6420ECEF9C91}"/>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機能に関する要件</a:t>
            </a:r>
            <a:r>
              <a:rPr lang="en-US" altLang="ja-JP" sz="4000" dirty="0">
                <a:solidFill>
                  <a:schemeClr val="bg1"/>
                </a:solidFill>
              </a:rPr>
              <a:t>(</a:t>
            </a:r>
            <a:r>
              <a:rPr lang="ja-JP" altLang="en-US" sz="4000" dirty="0">
                <a:solidFill>
                  <a:schemeClr val="bg1"/>
                </a:solidFill>
              </a:rPr>
              <a:t>全体システム構成図</a:t>
            </a:r>
            <a:r>
              <a:rPr lang="en-US" altLang="ja-JP" sz="4000" dirty="0">
                <a:solidFill>
                  <a:schemeClr val="bg1"/>
                </a:solidFill>
              </a:rPr>
              <a:t>1)</a:t>
            </a:r>
            <a:endParaRPr lang="ja-JP" altLang="en-US" sz="4000" dirty="0">
              <a:solidFill>
                <a:schemeClr val="bg1"/>
              </a:solidFill>
            </a:endParaRPr>
          </a:p>
        </p:txBody>
      </p:sp>
    </p:spTree>
    <p:extLst>
      <p:ext uri="{BB962C8B-B14F-4D97-AF65-F5344CB8AC3E}">
        <p14:creationId xmlns:p14="http://schemas.microsoft.com/office/powerpoint/2010/main" val="400909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890728F6-7D0F-46EC-ADD4-A90C86042B73}"/>
              </a:ext>
            </a:extLst>
          </p:cNvPr>
          <p:cNvPicPr>
            <a:picLocks noChangeAspect="1"/>
          </p:cNvPicPr>
          <p:nvPr/>
        </p:nvPicPr>
        <p:blipFill rotWithShape="1">
          <a:blip r:embed="rId2"/>
          <a:srcRect/>
          <a:stretch/>
        </p:blipFill>
        <p:spPr>
          <a:xfrm>
            <a:off x="2880346" y="1025929"/>
            <a:ext cx="2825283" cy="2969025"/>
          </a:xfrm>
          <a:prstGeom prst="rect">
            <a:avLst/>
          </a:prstGeom>
        </p:spPr>
      </p:pic>
      <p:sp>
        <p:nvSpPr>
          <p:cNvPr id="4" name="正方形/長方形 3">
            <a:extLst>
              <a:ext uri="{FF2B5EF4-FFF2-40B4-BE49-F238E27FC236}">
                <a16:creationId xmlns:a16="http://schemas.microsoft.com/office/drawing/2014/main" id="{8FBEE2C7-3D1C-45EC-A49B-3EACAF119C9A}"/>
              </a:ext>
            </a:extLst>
          </p:cNvPr>
          <p:cNvSpPr/>
          <p:nvPr/>
        </p:nvSpPr>
        <p:spPr>
          <a:xfrm>
            <a:off x="8398933" y="1703667"/>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A</a:t>
            </a:r>
            <a:endParaRPr kumimoji="1" lang="ja-JP" altLang="en-US" dirty="0"/>
          </a:p>
        </p:txBody>
      </p:sp>
      <p:sp>
        <p:nvSpPr>
          <p:cNvPr id="5" name="正方形/長方形 4">
            <a:extLst>
              <a:ext uri="{FF2B5EF4-FFF2-40B4-BE49-F238E27FC236}">
                <a16:creationId xmlns:a16="http://schemas.microsoft.com/office/drawing/2014/main" id="{8EF8B428-1651-41E0-B120-681951C3AE99}"/>
              </a:ext>
            </a:extLst>
          </p:cNvPr>
          <p:cNvSpPr/>
          <p:nvPr/>
        </p:nvSpPr>
        <p:spPr>
          <a:xfrm>
            <a:off x="8398933" y="3994954"/>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lang="en-US" altLang="ja-JP" dirty="0"/>
              <a:t>B</a:t>
            </a:r>
            <a:endParaRPr kumimoji="1" lang="ja-JP" altLang="en-US" dirty="0"/>
          </a:p>
        </p:txBody>
      </p:sp>
      <p:sp>
        <p:nvSpPr>
          <p:cNvPr id="6" name="正方形/長方形 5">
            <a:extLst>
              <a:ext uri="{FF2B5EF4-FFF2-40B4-BE49-F238E27FC236}">
                <a16:creationId xmlns:a16="http://schemas.microsoft.com/office/drawing/2014/main" id="{F4A63468-3264-430D-B028-4E9954CAD53E}"/>
              </a:ext>
            </a:extLst>
          </p:cNvPr>
          <p:cNvSpPr/>
          <p:nvPr/>
        </p:nvSpPr>
        <p:spPr>
          <a:xfrm>
            <a:off x="8398933" y="4834467"/>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C</a:t>
            </a:r>
            <a:endParaRPr kumimoji="1" lang="ja-JP" altLang="en-US" dirty="0"/>
          </a:p>
        </p:txBody>
      </p:sp>
      <p:pic>
        <p:nvPicPr>
          <p:cNvPr id="7" name="図 6">
            <a:extLst>
              <a:ext uri="{FF2B5EF4-FFF2-40B4-BE49-F238E27FC236}">
                <a16:creationId xmlns:a16="http://schemas.microsoft.com/office/drawing/2014/main" id="{25908F49-3B1F-47D5-B35C-8F812BCF5E9F}"/>
              </a:ext>
            </a:extLst>
          </p:cNvPr>
          <p:cNvPicPr>
            <a:picLocks noChangeAspect="1"/>
          </p:cNvPicPr>
          <p:nvPr/>
        </p:nvPicPr>
        <p:blipFill>
          <a:blip r:embed="rId3"/>
          <a:stretch>
            <a:fillRect/>
          </a:stretch>
        </p:blipFill>
        <p:spPr>
          <a:xfrm>
            <a:off x="2951169" y="3966307"/>
            <a:ext cx="2754460" cy="2891693"/>
          </a:xfrm>
          <a:prstGeom prst="rect">
            <a:avLst/>
          </a:prstGeom>
        </p:spPr>
      </p:pic>
      <p:sp>
        <p:nvSpPr>
          <p:cNvPr id="8" name="フローチャート: 和接合 7">
            <a:extLst>
              <a:ext uri="{FF2B5EF4-FFF2-40B4-BE49-F238E27FC236}">
                <a16:creationId xmlns:a16="http://schemas.microsoft.com/office/drawing/2014/main" id="{0A4991C2-7689-4AFA-AB6A-2625850E1066}"/>
              </a:ext>
            </a:extLst>
          </p:cNvPr>
          <p:cNvSpPr/>
          <p:nvPr/>
        </p:nvSpPr>
        <p:spPr>
          <a:xfrm>
            <a:off x="6605137" y="3291555"/>
            <a:ext cx="1001289" cy="64346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 name="コネクタ: 曲線 9">
            <a:extLst>
              <a:ext uri="{FF2B5EF4-FFF2-40B4-BE49-F238E27FC236}">
                <a16:creationId xmlns:a16="http://schemas.microsoft.com/office/drawing/2014/main" id="{7A5A9272-4A9C-404D-92B4-EF6D856D1A5A}"/>
              </a:ext>
            </a:extLst>
          </p:cNvPr>
          <p:cNvCxnSpPr>
            <a:cxnSpLocks/>
            <a:stCxn id="8" idx="7"/>
          </p:cNvCxnSpPr>
          <p:nvPr/>
        </p:nvCxnSpPr>
        <p:spPr>
          <a:xfrm rot="16200000" flipV="1">
            <a:off x="5151195" y="1077193"/>
            <a:ext cx="1346283" cy="3270910"/>
          </a:xfrm>
          <a:prstGeom prst="curvedConnector2">
            <a:avLst/>
          </a:prstGeom>
          <a:ln w="381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D56D62DC-487C-4AC3-B524-4962D8692E29}"/>
              </a:ext>
            </a:extLst>
          </p:cNvPr>
          <p:cNvCxnSpPr>
            <a:cxnSpLocks/>
            <a:endCxn id="8" idx="5"/>
          </p:cNvCxnSpPr>
          <p:nvPr/>
        </p:nvCxnSpPr>
        <p:spPr>
          <a:xfrm flipV="1">
            <a:off x="4270904" y="3840789"/>
            <a:ext cx="3188887" cy="993678"/>
          </a:xfrm>
          <a:prstGeom prst="curvedConnector2">
            <a:avLst/>
          </a:prstGeom>
          <a:ln w="3810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曲線 14">
            <a:extLst>
              <a:ext uri="{FF2B5EF4-FFF2-40B4-BE49-F238E27FC236}">
                <a16:creationId xmlns:a16="http://schemas.microsoft.com/office/drawing/2014/main" id="{723D070C-0A65-4CAD-BC6C-88691EDAE472}"/>
              </a:ext>
            </a:extLst>
          </p:cNvPr>
          <p:cNvCxnSpPr>
            <a:cxnSpLocks/>
            <a:endCxn id="8" idx="0"/>
          </p:cNvCxnSpPr>
          <p:nvPr/>
        </p:nvCxnSpPr>
        <p:spPr>
          <a:xfrm>
            <a:off x="5591808" y="2444582"/>
            <a:ext cx="1513974" cy="84697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曲線 26">
            <a:extLst>
              <a:ext uri="{FF2B5EF4-FFF2-40B4-BE49-F238E27FC236}">
                <a16:creationId xmlns:a16="http://schemas.microsoft.com/office/drawing/2014/main" id="{1CFC3E38-958F-4CFE-BE13-C9AF820E5065}"/>
              </a:ext>
            </a:extLst>
          </p:cNvPr>
          <p:cNvCxnSpPr>
            <a:cxnSpLocks/>
            <a:stCxn id="8" idx="4"/>
            <a:endCxn id="7" idx="3"/>
          </p:cNvCxnSpPr>
          <p:nvPr/>
        </p:nvCxnSpPr>
        <p:spPr>
          <a:xfrm rot="5400000">
            <a:off x="5667141" y="3973512"/>
            <a:ext cx="1477131" cy="140015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0304CDE2-49B8-4292-B119-19061A678BED}"/>
              </a:ext>
            </a:extLst>
          </p:cNvPr>
          <p:cNvSpPr/>
          <p:nvPr/>
        </p:nvSpPr>
        <p:spPr>
          <a:xfrm>
            <a:off x="6209426" y="1566652"/>
            <a:ext cx="172497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lang="en-US" altLang="ja-JP" dirty="0"/>
              <a:t>B</a:t>
            </a:r>
            <a:r>
              <a:rPr kumimoji="1" lang="ja-JP" altLang="en-US" dirty="0"/>
              <a:t>を要求</a:t>
            </a:r>
          </a:p>
        </p:txBody>
      </p:sp>
      <p:sp>
        <p:nvSpPr>
          <p:cNvPr id="33" name="正方形/長方形 32">
            <a:extLst>
              <a:ext uri="{FF2B5EF4-FFF2-40B4-BE49-F238E27FC236}">
                <a16:creationId xmlns:a16="http://schemas.microsoft.com/office/drawing/2014/main" id="{C4B7DFF9-BE04-42FD-B400-5278A586E342}"/>
              </a:ext>
            </a:extLst>
          </p:cNvPr>
          <p:cNvSpPr/>
          <p:nvPr/>
        </p:nvSpPr>
        <p:spPr>
          <a:xfrm>
            <a:off x="6209426" y="4815363"/>
            <a:ext cx="172497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lang="en-US" altLang="ja-JP" dirty="0"/>
              <a:t>B</a:t>
            </a:r>
            <a:r>
              <a:rPr kumimoji="1" lang="ja-JP" altLang="en-US" dirty="0"/>
              <a:t>を提供</a:t>
            </a:r>
          </a:p>
        </p:txBody>
      </p:sp>
      <p:cxnSp>
        <p:nvCxnSpPr>
          <p:cNvPr id="36" name="直線コネクタ 35">
            <a:extLst>
              <a:ext uri="{FF2B5EF4-FFF2-40B4-BE49-F238E27FC236}">
                <a16:creationId xmlns:a16="http://schemas.microsoft.com/office/drawing/2014/main" id="{802626A2-D7C5-4AD7-B296-ED9CC26D310E}"/>
              </a:ext>
            </a:extLst>
          </p:cNvPr>
          <p:cNvCxnSpPr/>
          <p:nvPr/>
        </p:nvCxnSpPr>
        <p:spPr>
          <a:xfrm>
            <a:off x="8089793" y="0"/>
            <a:ext cx="0" cy="6858000"/>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A110EC1-674F-42A4-974F-07B3AE0AB686}"/>
              </a:ext>
            </a:extLst>
          </p:cNvPr>
          <p:cNvCxnSpPr>
            <a:cxnSpLocks/>
          </p:cNvCxnSpPr>
          <p:nvPr/>
        </p:nvCxnSpPr>
        <p:spPr>
          <a:xfrm>
            <a:off x="8089793" y="3468761"/>
            <a:ext cx="4102207" cy="0"/>
          </a:xfrm>
          <a:prstGeom prst="line">
            <a:avLst/>
          </a:prstGeom>
          <a:ln w="38100">
            <a:solidFill>
              <a:schemeClr val="tx1">
                <a:lumMod val="95000"/>
                <a:lumOff val="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A6F9C03-6DFA-44E5-83BF-CC63EA5BFF81}"/>
              </a:ext>
            </a:extLst>
          </p:cNvPr>
          <p:cNvSpPr txBox="1"/>
          <p:nvPr/>
        </p:nvSpPr>
        <p:spPr>
          <a:xfrm>
            <a:off x="8245185" y="1076512"/>
            <a:ext cx="1980029" cy="369332"/>
          </a:xfrm>
          <a:prstGeom prst="rect">
            <a:avLst/>
          </a:prstGeom>
          <a:noFill/>
        </p:spPr>
        <p:txBody>
          <a:bodyPr wrap="none" rtlCol="0">
            <a:spAutoFit/>
          </a:bodyPr>
          <a:lstStyle/>
          <a:p>
            <a:r>
              <a:rPr lang="ja-JP" altLang="en-US" dirty="0"/>
              <a:t>情報提供装置</a:t>
            </a:r>
            <a:r>
              <a:rPr lang="en-US" altLang="ja-JP" dirty="0"/>
              <a:t>(</a:t>
            </a:r>
            <a:r>
              <a:rPr lang="ja-JP" altLang="en-US" dirty="0"/>
              <a:t>仮</a:t>
            </a:r>
            <a:r>
              <a:rPr lang="en-US" altLang="ja-JP" dirty="0"/>
              <a:t>)</a:t>
            </a:r>
            <a:endParaRPr kumimoji="1" lang="ja-JP" altLang="en-US" dirty="0"/>
          </a:p>
        </p:txBody>
      </p:sp>
      <p:sp>
        <p:nvSpPr>
          <p:cNvPr id="41" name="テキスト ボックス 40">
            <a:extLst>
              <a:ext uri="{FF2B5EF4-FFF2-40B4-BE49-F238E27FC236}">
                <a16:creationId xmlns:a16="http://schemas.microsoft.com/office/drawing/2014/main" id="{B2C95186-9F2C-4AEA-832F-80D966B1267A}"/>
              </a:ext>
            </a:extLst>
          </p:cNvPr>
          <p:cNvSpPr txBox="1"/>
          <p:nvPr/>
        </p:nvSpPr>
        <p:spPr>
          <a:xfrm>
            <a:off x="8245185" y="3565691"/>
            <a:ext cx="1107996" cy="369332"/>
          </a:xfrm>
          <a:prstGeom prst="rect">
            <a:avLst/>
          </a:prstGeom>
          <a:noFill/>
        </p:spPr>
        <p:txBody>
          <a:bodyPr wrap="none" rtlCol="0">
            <a:spAutoFit/>
          </a:bodyPr>
          <a:lstStyle/>
          <a:p>
            <a:r>
              <a:rPr kumimoji="1" lang="ja-JP" altLang="en-US" dirty="0"/>
              <a:t>端末装置</a:t>
            </a:r>
          </a:p>
        </p:txBody>
      </p:sp>
      <p:sp>
        <p:nvSpPr>
          <p:cNvPr id="42" name="正方形/長方形 41">
            <a:extLst>
              <a:ext uri="{FF2B5EF4-FFF2-40B4-BE49-F238E27FC236}">
                <a16:creationId xmlns:a16="http://schemas.microsoft.com/office/drawing/2014/main" id="{78122BD8-5570-4121-A6D5-7670BC9DB6DB}"/>
              </a:ext>
            </a:extLst>
          </p:cNvPr>
          <p:cNvSpPr/>
          <p:nvPr/>
        </p:nvSpPr>
        <p:spPr>
          <a:xfrm>
            <a:off x="8386444" y="2539793"/>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B</a:t>
            </a:r>
            <a:endParaRPr kumimoji="1" lang="ja-JP" altLang="en-US" dirty="0"/>
          </a:p>
        </p:txBody>
      </p:sp>
      <p:sp>
        <p:nvSpPr>
          <p:cNvPr id="43" name="テキスト ボックス 42">
            <a:extLst>
              <a:ext uri="{FF2B5EF4-FFF2-40B4-BE49-F238E27FC236}">
                <a16:creationId xmlns:a16="http://schemas.microsoft.com/office/drawing/2014/main" id="{C55D1F7D-FB4D-4116-B2CE-234CB40AEADF}"/>
              </a:ext>
            </a:extLst>
          </p:cNvPr>
          <p:cNvSpPr txBox="1"/>
          <p:nvPr/>
        </p:nvSpPr>
        <p:spPr>
          <a:xfrm>
            <a:off x="6150109" y="3284095"/>
            <a:ext cx="572593" cy="369332"/>
          </a:xfrm>
          <a:prstGeom prst="rect">
            <a:avLst/>
          </a:prstGeom>
          <a:noFill/>
        </p:spPr>
        <p:txBody>
          <a:bodyPr wrap="none" rtlCol="0">
            <a:spAutoFit/>
          </a:bodyPr>
          <a:lstStyle/>
          <a:p>
            <a:r>
              <a:rPr kumimoji="1" lang="en-US" altLang="ja-JP" dirty="0"/>
              <a:t>NW</a:t>
            </a:r>
            <a:endParaRPr kumimoji="1" lang="ja-JP" altLang="en-US" dirty="0"/>
          </a:p>
        </p:txBody>
      </p:sp>
      <p:sp>
        <p:nvSpPr>
          <p:cNvPr id="20" name="正方形/長方形 19">
            <a:extLst>
              <a:ext uri="{FF2B5EF4-FFF2-40B4-BE49-F238E27FC236}">
                <a16:creationId xmlns:a16="http://schemas.microsoft.com/office/drawing/2014/main" id="{F1810414-E4B7-438C-91CE-FE80372E22B5}"/>
              </a:ext>
            </a:extLst>
          </p:cNvPr>
          <p:cNvSpPr/>
          <p:nvPr/>
        </p:nvSpPr>
        <p:spPr>
          <a:xfrm>
            <a:off x="8398933" y="5690110"/>
            <a:ext cx="2523067" cy="6434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情報群</a:t>
            </a:r>
            <a:r>
              <a:rPr kumimoji="1" lang="en-US" altLang="ja-JP" dirty="0"/>
              <a:t>D</a:t>
            </a:r>
            <a:endParaRPr kumimoji="1" lang="ja-JP" altLang="en-US" dirty="0"/>
          </a:p>
        </p:txBody>
      </p:sp>
      <p:sp>
        <p:nvSpPr>
          <p:cNvPr id="26" name="タイトル 1">
            <a:extLst>
              <a:ext uri="{FF2B5EF4-FFF2-40B4-BE49-F238E27FC236}">
                <a16:creationId xmlns:a16="http://schemas.microsoft.com/office/drawing/2014/main" id="{915BCA81-35D9-40D6-BB26-7660AF55476F}"/>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機能に関する要件</a:t>
            </a:r>
            <a:r>
              <a:rPr lang="en-US" altLang="ja-JP" sz="4000" dirty="0">
                <a:solidFill>
                  <a:schemeClr val="bg1"/>
                </a:solidFill>
              </a:rPr>
              <a:t>(</a:t>
            </a:r>
            <a:r>
              <a:rPr lang="ja-JP" altLang="en-US" sz="4000" dirty="0">
                <a:solidFill>
                  <a:schemeClr val="bg1"/>
                </a:solidFill>
              </a:rPr>
              <a:t>全体システム構成図</a:t>
            </a:r>
            <a:r>
              <a:rPr lang="en-US" altLang="ja-JP" sz="4000" dirty="0">
                <a:solidFill>
                  <a:schemeClr val="bg1"/>
                </a:solidFill>
              </a:rPr>
              <a:t>2)</a:t>
            </a:r>
            <a:endParaRPr lang="ja-JP" altLang="en-US" sz="4000" dirty="0">
              <a:solidFill>
                <a:schemeClr val="bg1"/>
              </a:solidFill>
            </a:endParaRPr>
          </a:p>
        </p:txBody>
      </p:sp>
    </p:spTree>
    <p:extLst>
      <p:ext uri="{BB962C8B-B14F-4D97-AF65-F5344CB8AC3E}">
        <p14:creationId xmlns:p14="http://schemas.microsoft.com/office/powerpoint/2010/main" val="221137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51AC076-FD52-4A98-8C5D-C0838E99A6D0}"/>
              </a:ext>
            </a:extLst>
          </p:cNvPr>
          <p:cNvSpPr/>
          <p:nvPr/>
        </p:nvSpPr>
        <p:spPr>
          <a:xfrm>
            <a:off x="880533" y="846667"/>
            <a:ext cx="1337734" cy="364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ユーザー</a:t>
            </a:r>
            <a:endParaRPr kumimoji="1" lang="ja-JP" altLang="en-US" dirty="0"/>
          </a:p>
        </p:txBody>
      </p:sp>
      <p:sp>
        <p:nvSpPr>
          <p:cNvPr id="3" name="正方形/長方形 2">
            <a:extLst>
              <a:ext uri="{FF2B5EF4-FFF2-40B4-BE49-F238E27FC236}">
                <a16:creationId xmlns:a16="http://schemas.microsoft.com/office/drawing/2014/main" id="{18846067-00D9-416A-AECB-D6CF05DD9EB3}"/>
              </a:ext>
            </a:extLst>
          </p:cNvPr>
          <p:cNvSpPr/>
          <p:nvPr/>
        </p:nvSpPr>
        <p:spPr>
          <a:xfrm>
            <a:off x="5427133" y="846667"/>
            <a:ext cx="1337734" cy="364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端末装置</a:t>
            </a:r>
          </a:p>
        </p:txBody>
      </p:sp>
      <p:sp>
        <p:nvSpPr>
          <p:cNvPr id="4" name="正方形/長方形 3">
            <a:extLst>
              <a:ext uri="{FF2B5EF4-FFF2-40B4-BE49-F238E27FC236}">
                <a16:creationId xmlns:a16="http://schemas.microsoft.com/office/drawing/2014/main" id="{99CE6737-F405-4975-8C73-E7834C6E71E0}"/>
              </a:ext>
            </a:extLst>
          </p:cNvPr>
          <p:cNvSpPr/>
          <p:nvPr/>
        </p:nvSpPr>
        <p:spPr>
          <a:xfrm>
            <a:off x="9160933" y="846667"/>
            <a:ext cx="2150534" cy="364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情報法提供装置</a:t>
            </a:r>
          </a:p>
        </p:txBody>
      </p:sp>
      <p:cxnSp>
        <p:nvCxnSpPr>
          <p:cNvPr id="5" name="直線コネクタ 4">
            <a:extLst>
              <a:ext uri="{FF2B5EF4-FFF2-40B4-BE49-F238E27FC236}">
                <a16:creationId xmlns:a16="http://schemas.microsoft.com/office/drawing/2014/main" id="{D0BAC1A3-F041-4D95-BF30-BFE515C4E618}"/>
              </a:ext>
            </a:extLst>
          </p:cNvPr>
          <p:cNvCxnSpPr>
            <a:cxnSpLocks/>
            <a:stCxn id="2" idx="2"/>
          </p:cNvCxnSpPr>
          <p:nvPr/>
        </p:nvCxnSpPr>
        <p:spPr>
          <a:xfrm>
            <a:off x="1549400" y="1210733"/>
            <a:ext cx="0" cy="5588000"/>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B0B16E5-474B-47CF-89FE-2EAC6F0149AA}"/>
              </a:ext>
            </a:extLst>
          </p:cNvPr>
          <p:cNvCxnSpPr>
            <a:cxnSpLocks/>
            <a:stCxn id="3" idx="2"/>
          </p:cNvCxnSpPr>
          <p:nvPr/>
        </p:nvCxnSpPr>
        <p:spPr>
          <a:xfrm>
            <a:off x="6096000" y="1210733"/>
            <a:ext cx="0" cy="5647267"/>
          </a:xfrm>
          <a:prstGeom prst="line">
            <a:avLst/>
          </a:prstGeom>
          <a:ln w="12700">
            <a:solidFill>
              <a:schemeClr val="tx1">
                <a:lumMod val="95000"/>
                <a:lumOff val="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4F368F1-D7B8-40A1-93A0-1C1FC19FC0EC}"/>
              </a:ext>
            </a:extLst>
          </p:cNvPr>
          <p:cNvCxnSpPr>
            <a:cxnSpLocks/>
            <a:stCxn id="4" idx="2"/>
          </p:cNvCxnSpPr>
          <p:nvPr/>
        </p:nvCxnSpPr>
        <p:spPr>
          <a:xfrm>
            <a:off x="10236200" y="1210733"/>
            <a:ext cx="179686" cy="5647267"/>
          </a:xfrm>
          <a:prstGeom prst="line">
            <a:avLst/>
          </a:prstGeom>
          <a:ln w="127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1CAFBFC-50C7-4357-B5E3-BA305936178D}"/>
              </a:ext>
            </a:extLst>
          </p:cNvPr>
          <p:cNvCxnSpPr>
            <a:cxnSpLocks/>
          </p:cNvCxnSpPr>
          <p:nvPr/>
        </p:nvCxnSpPr>
        <p:spPr>
          <a:xfrm>
            <a:off x="1684867" y="1634067"/>
            <a:ext cx="4143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9248CC2E-35C3-404B-BCA1-A7EC56A6649E}"/>
              </a:ext>
            </a:extLst>
          </p:cNvPr>
          <p:cNvSpPr/>
          <p:nvPr/>
        </p:nvSpPr>
        <p:spPr>
          <a:xfrm>
            <a:off x="5866929" y="1405466"/>
            <a:ext cx="488630" cy="2309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74A59803-0A6B-425D-9C94-3995F9D7418B}"/>
              </a:ext>
            </a:extLst>
          </p:cNvPr>
          <p:cNvSpPr txBox="1"/>
          <p:nvPr/>
        </p:nvSpPr>
        <p:spPr>
          <a:xfrm>
            <a:off x="4554222" y="1240934"/>
            <a:ext cx="1082977" cy="369332"/>
          </a:xfrm>
          <a:prstGeom prst="rect">
            <a:avLst/>
          </a:prstGeom>
          <a:noFill/>
        </p:spPr>
        <p:txBody>
          <a:bodyPr wrap="square" rtlCol="0">
            <a:spAutoFit/>
          </a:bodyPr>
          <a:lstStyle/>
          <a:p>
            <a:r>
              <a:rPr kumimoji="1" lang="ja-JP" altLang="en-US" sz="1400" dirty="0"/>
              <a:t>アプリ起動</a:t>
            </a:r>
            <a:r>
              <a:rPr kumimoji="1" lang="ja-JP" altLang="en-US" dirty="0"/>
              <a:t>　</a:t>
            </a:r>
          </a:p>
        </p:txBody>
      </p:sp>
      <p:cxnSp>
        <p:nvCxnSpPr>
          <p:cNvPr id="19" name="直線矢印コネクタ 18">
            <a:extLst>
              <a:ext uri="{FF2B5EF4-FFF2-40B4-BE49-F238E27FC236}">
                <a16:creationId xmlns:a16="http://schemas.microsoft.com/office/drawing/2014/main" id="{1163C1BD-0883-4ACC-9BE6-3481271184F6}"/>
              </a:ext>
            </a:extLst>
          </p:cNvPr>
          <p:cNvCxnSpPr>
            <a:cxnSpLocks/>
          </p:cNvCxnSpPr>
          <p:nvPr/>
        </p:nvCxnSpPr>
        <p:spPr>
          <a:xfrm>
            <a:off x="6355559" y="2074333"/>
            <a:ext cx="3700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651760F8-7E79-4F23-A89F-A055E403713B}"/>
              </a:ext>
            </a:extLst>
          </p:cNvPr>
          <p:cNvSpPr/>
          <p:nvPr/>
        </p:nvSpPr>
        <p:spPr>
          <a:xfrm>
            <a:off x="10056513" y="1811868"/>
            <a:ext cx="450431" cy="15684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24" name="直線矢印コネクタ 23">
            <a:extLst>
              <a:ext uri="{FF2B5EF4-FFF2-40B4-BE49-F238E27FC236}">
                <a16:creationId xmlns:a16="http://schemas.microsoft.com/office/drawing/2014/main" id="{55D6D8E3-74F7-4C16-84DB-345D47830D29}"/>
              </a:ext>
            </a:extLst>
          </p:cNvPr>
          <p:cNvCxnSpPr>
            <a:cxnSpLocks/>
          </p:cNvCxnSpPr>
          <p:nvPr/>
        </p:nvCxnSpPr>
        <p:spPr>
          <a:xfrm flipH="1" flipV="1">
            <a:off x="6355559" y="3151934"/>
            <a:ext cx="3700954" cy="1"/>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FC07B40-5850-4385-BBB8-EE7EE8460E00}"/>
              </a:ext>
            </a:extLst>
          </p:cNvPr>
          <p:cNvSpPr txBox="1"/>
          <p:nvPr/>
        </p:nvSpPr>
        <p:spPr>
          <a:xfrm>
            <a:off x="8561026" y="1705001"/>
            <a:ext cx="1893052" cy="369332"/>
          </a:xfrm>
          <a:prstGeom prst="rect">
            <a:avLst/>
          </a:prstGeom>
          <a:noFill/>
        </p:spPr>
        <p:txBody>
          <a:bodyPr wrap="square" rtlCol="0">
            <a:spAutoFit/>
          </a:bodyPr>
          <a:lstStyle/>
          <a:p>
            <a:r>
              <a:rPr kumimoji="1" lang="ja-JP" altLang="en-US" sz="1400" dirty="0"/>
              <a:t>情報群</a:t>
            </a:r>
            <a:r>
              <a:rPr lang="en-US" altLang="ja-JP" sz="1400" dirty="0"/>
              <a:t>B</a:t>
            </a:r>
            <a:r>
              <a:rPr kumimoji="1" lang="ja-JP" altLang="en-US" sz="1400" dirty="0"/>
              <a:t>を要求</a:t>
            </a:r>
            <a:r>
              <a:rPr kumimoji="1" lang="ja-JP" altLang="en-US" dirty="0"/>
              <a:t>　</a:t>
            </a:r>
          </a:p>
        </p:txBody>
      </p:sp>
      <p:sp>
        <p:nvSpPr>
          <p:cNvPr id="28" name="テキスト ボックス 27">
            <a:extLst>
              <a:ext uri="{FF2B5EF4-FFF2-40B4-BE49-F238E27FC236}">
                <a16:creationId xmlns:a16="http://schemas.microsoft.com/office/drawing/2014/main" id="{5EF0EE72-87CE-45E5-83D5-6B2390B468DF}"/>
              </a:ext>
            </a:extLst>
          </p:cNvPr>
          <p:cNvSpPr txBox="1"/>
          <p:nvPr/>
        </p:nvSpPr>
        <p:spPr>
          <a:xfrm>
            <a:off x="6446616" y="3126534"/>
            <a:ext cx="1893052" cy="369332"/>
          </a:xfrm>
          <a:prstGeom prst="rect">
            <a:avLst/>
          </a:prstGeom>
          <a:noFill/>
        </p:spPr>
        <p:txBody>
          <a:bodyPr wrap="square" rtlCol="0">
            <a:spAutoFit/>
          </a:bodyPr>
          <a:lstStyle/>
          <a:p>
            <a:r>
              <a:rPr kumimoji="1" lang="ja-JP" altLang="en-US" sz="1400" dirty="0"/>
              <a:t>情報群</a:t>
            </a:r>
            <a:r>
              <a:rPr lang="en-US" altLang="ja-JP" sz="1400" dirty="0"/>
              <a:t>B</a:t>
            </a:r>
            <a:r>
              <a:rPr kumimoji="1" lang="ja-JP" altLang="en-US" sz="1400" dirty="0"/>
              <a:t>を返す</a:t>
            </a:r>
            <a:r>
              <a:rPr kumimoji="1" lang="ja-JP" altLang="en-US" dirty="0"/>
              <a:t>　</a:t>
            </a:r>
          </a:p>
        </p:txBody>
      </p:sp>
      <p:cxnSp>
        <p:nvCxnSpPr>
          <p:cNvPr id="30" name="直線矢印コネクタ 29">
            <a:extLst>
              <a:ext uri="{FF2B5EF4-FFF2-40B4-BE49-F238E27FC236}">
                <a16:creationId xmlns:a16="http://schemas.microsoft.com/office/drawing/2014/main" id="{C6C59059-1501-4FF0-8128-A08225F5619C}"/>
              </a:ext>
            </a:extLst>
          </p:cNvPr>
          <p:cNvCxnSpPr>
            <a:cxnSpLocks/>
          </p:cNvCxnSpPr>
          <p:nvPr/>
        </p:nvCxnSpPr>
        <p:spPr>
          <a:xfrm flipH="1">
            <a:off x="1626354" y="3405741"/>
            <a:ext cx="4202382" cy="0"/>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113B382E-A351-49BA-A9D7-A37135023627}"/>
              </a:ext>
            </a:extLst>
          </p:cNvPr>
          <p:cNvSpPr txBox="1"/>
          <p:nvPr/>
        </p:nvSpPr>
        <p:spPr>
          <a:xfrm>
            <a:off x="1963987" y="3380342"/>
            <a:ext cx="1893052" cy="369332"/>
          </a:xfrm>
          <a:prstGeom prst="rect">
            <a:avLst/>
          </a:prstGeom>
          <a:noFill/>
        </p:spPr>
        <p:txBody>
          <a:bodyPr wrap="square" rtlCol="0">
            <a:spAutoFit/>
          </a:bodyPr>
          <a:lstStyle/>
          <a:p>
            <a:r>
              <a:rPr kumimoji="1" lang="ja-JP" altLang="en-US" sz="1400" dirty="0"/>
              <a:t>情報群</a:t>
            </a:r>
            <a:r>
              <a:rPr lang="en-US" altLang="ja-JP" sz="1400" dirty="0"/>
              <a:t>B</a:t>
            </a:r>
            <a:r>
              <a:rPr kumimoji="1" lang="ja-JP" altLang="en-US" sz="1400" dirty="0"/>
              <a:t>を画面表示</a:t>
            </a:r>
            <a:r>
              <a:rPr kumimoji="1" lang="ja-JP" altLang="en-US" dirty="0"/>
              <a:t>　</a:t>
            </a:r>
          </a:p>
        </p:txBody>
      </p:sp>
      <p:cxnSp>
        <p:nvCxnSpPr>
          <p:cNvPr id="36" name="直線矢印コネクタ 35">
            <a:extLst>
              <a:ext uri="{FF2B5EF4-FFF2-40B4-BE49-F238E27FC236}">
                <a16:creationId xmlns:a16="http://schemas.microsoft.com/office/drawing/2014/main" id="{2C309A04-724B-4810-823A-D962120E2FB7}"/>
              </a:ext>
            </a:extLst>
          </p:cNvPr>
          <p:cNvCxnSpPr>
            <a:cxnSpLocks/>
          </p:cNvCxnSpPr>
          <p:nvPr/>
        </p:nvCxnSpPr>
        <p:spPr>
          <a:xfrm>
            <a:off x="1684867" y="4164000"/>
            <a:ext cx="4143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7C86B15-6F2C-4D6D-85A5-12064930DAB9}"/>
              </a:ext>
            </a:extLst>
          </p:cNvPr>
          <p:cNvSpPr txBox="1"/>
          <p:nvPr/>
        </p:nvSpPr>
        <p:spPr>
          <a:xfrm>
            <a:off x="4295141" y="3764001"/>
            <a:ext cx="1451185" cy="369332"/>
          </a:xfrm>
          <a:prstGeom prst="rect">
            <a:avLst/>
          </a:prstGeom>
          <a:noFill/>
        </p:spPr>
        <p:txBody>
          <a:bodyPr wrap="square" rtlCol="0">
            <a:spAutoFit/>
          </a:bodyPr>
          <a:lstStyle/>
          <a:p>
            <a:r>
              <a:rPr lang="ja-JP" altLang="en-US" sz="1400" dirty="0"/>
              <a:t>情報群</a:t>
            </a:r>
            <a:r>
              <a:rPr lang="en-US" altLang="ja-JP" sz="1400" dirty="0"/>
              <a:t>C</a:t>
            </a:r>
            <a:r>
              <a:rPr lang="ja-JP" altLang="en-US" sz="1400" dirty="0"/>
              <a:t>を選択</a:t>
            </a:r>
            <a:r>
              <a:rPr kumimoji="1" lang="ja-JP" altLang="en-US" dirty="0"/>
              <a:t>　</a:t>
            </a:r>
          </a:p>
        </p:txBody>
      </p:sp>
      <p:sp>
        <p:nvSpPr>
          <p:cNvPr id="40" name="正方形/長方形 39">
            <a:extLst>
              <a:ext uri="{FF2B5EF4-FFF2-40B4-BE49-F238E27FC236}">
                <a16:creationId xmlns:a16="http://schemas.microsoft.com/office/drawing/2014/main" id="{BB8BDFD5-0711-4AC7-9DE0-2C5F56C02B7B}"/>
              </a:ext>
            </a:extLst>
          </p:cNvPr>
          <p:cNvSpPr/>
          <p:nvPr/>
        </p:nvSpPr>
        <p:spPr>
          <a:xfrm>
            <a:off x="5866927" y="3835401"/>
            <a:ext cx="450431" cy="1086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41" name="直線矢印コネクタ 40">
            <a:extLst>
              <a:ext uri="{FF2B5EF4-FFF2-40B4-BE49-F238E27FC236}">
                <a16:creationId xmlns:a16="http://schemas.microsoft.com/office/drawing/2014/main" id="{0D2177A5-74C2-4D74-96AB-B23B47FD70D7}"/>
              </a:ext>
            </a:extLst>
          </p:cNvPr>
          <p:cNvCxnSpPr>
            <a:cxnSpLocks/>
          </p:cNvCxnSpPr>
          <p:nvPr/>
        </p:nvCxnSpPr>
        <p:spPr>
          <a:xfrm flipH="1">
            <a:off x="1633976" y="4578327"/>
            <a:ext cx="4202382" cy="0"/>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D4721B3B-F742-4980-83BB-175FD039D7B0}"/>
              </a:ext>
            </a:extLst>
          </p:cNvPr>
          <p:cNvSpPr txBox="1"/>
          <p:nvPr/>
        </p:nvSpPr>
        <p:spPr>
          <a:xfrm>
            <a:off x="1971609" y="4552928"/>
            <a:ext cx="1893052" cy="369332"/>
          </a:xfrm>
          <a:prstGeom prst="rect">
            <a:avLst/>
          </a:prstGeom>
          <a:noFill/>
        </p:spPr>
        <p:txBody>
          <a:bodyPr wrap="square" rtlCol="0">
            <a:spAutoFit/>
          </a:bodyPr>
          <a:lstStyle/>
          <a:p>
            <a:r>
              <a:rPr kumimoji="1" lang="ja-JP" altLang="en-US" sz="1400" dirty="0"/>
              <a:t>情報群</a:t>
            </a:r>
            <a:r>
              <a:rPr kumimoji="1" lang="en-US" altLang="ja-JP" sz="1400" dirty="0"/>
              <a:t>C</a:t>
            </a:r>
            <a:r>
              <a:rPr kumimoji="1" lang="ja-JP" altLang="en-US" sz="1400" dirty="0"/>
              <a:t>を画面表示</a:t>
            </a:r>
            <a:r>
              <a:rPr kumimoji="1" lang="ja-JP" altLang="en-US" dirty="0"/>
              <a:t>　</a:t>
            </a:r>
          </a:p>
        </p:txBody>
      </p:sp>
      <p:sp>
        <p:nvSpPr>
          <p:cNvPr id="23" name="矢印: U ターン 22">
            <a:extLst>
              <a:ext uri="{FF2B5EF4-FFF2-40B4-BE49-F238E27FC236}">
                <a16:creationId xmlns:a16="http://schemas.microsoft.com/office/drawing/2014/main" id="{92E5856A-B9FF-421F-9E20-471E10563D44}"/>
              </a:ext>
            </a:extLst>
          </p:cNvPr>
          <p:cNvSpPr/>
          <p:nvPr/>
        </p:nvSpPr>
        <p:spPr>
          <a:xfrm rot="5400000">
            <a:off x="10683655" y="2223183"/>
            <a:ext cx="463282" cy="717919"/>
          </a:xfrm>
          <a:prstGeom prst="uturnArrow">
            <a:avLst>
              <a:gd name="adj1" fmla="val 4746"/>
              <a:gd name="adj2" fmla="val 7639"/>
              <a:gd name="adj3" fmla="val 11979"/>
              <a:gd name="adj4" fmla="val 43750"/>
              <a:gd name="adj5" fmla="val 10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a:extLst>
              <a:ext uri="{FF2B5EF4-FFF2-40B4-BE49-F238E27FC236}">
                <a16:creationId xmlns:a16="http://schemas.microsoft.com/office/drawing/2014/main" id="{35B29C2E-5E91-491A-A2BC-9FB4A9DE4218}"/>
              </a:ext>
            </a:extLst>
          </p:cNvPr>
          <p:cNvSpPr txBox="1"/>
          <p:nvPr/>
        </p:nvSpPr>
        <p:spPr>
          <a:xfrm>
            <a:off x="10544627" y="2795566"/>
            <a:ext cx="1546433" cy="584775"/>
          </a:xfrm>
          <a:prstGeom prst="rect">
            <a:avLst/>
          </a:prstGeom>
          <a:noFill/>
        </p:spPr>
        <p:txBody>
          <a:bodyPr wrap="square" rtlCol="0">
            <a:spAutoFit/>
          </a:bodyPr>
          <a:lstStyle/>
          <a:p>
            <a:r>
              <a:rPr kumimoji="1" lang="ja-JP" altLang="en-US" sz="1400" dirty="0"/>
              <a:t>情報群</a:t>
            </a:r>
            <a:r>
              <a:rPr kumimoji="1" lang="en-US" altLang="ja-JP" sz="1400" dirty="0"/>
              <a:t>A</a:t>
            </a:r>
            <a:r>
              <a:rPr lang="ja-JP" altLang="en-US" sz="1400" dirty="0"/>
              <a:t>から</a:t>
            </a:r>
            <a:endParaRPr lang="en-US" altLang="ja-JP" sz="1400" dirty="0"/>
          </a:p>
          <a:p>
            <a:r>
              <a:rPr kumimoji="1" lang="ja-JP" altLang="en-US" sz="1400" dirty="0"/>
              <a:t>情報群</a:t>
            </a:r>
            <a:r>
              <a:rPr kumimoji="1" lang="en-US" altLang="ja-JP" sz="1400" dirty="0"/>
              <a:t>B</a:t>
            </a:r>
            <a:r>
              <a:rPr kumimoji="1" lang="ja-JP" altLang="en-US" sz="1400" dirty="0"/>
              <a:t>を作成</a:t>
            </a:r>
            <a:r>
              <a:rPr kumimoji="1" lang="ja-JP" altLang="en-US" dirty="0"/>
              <a:t>　</a:t>
            </a:r>
          </a:p>
        </p:txBody>
      </p:sp>
      <p:cxnSp>
        <p:nvCxnSpPr>
          <p:cNvPr id="39" name="直線矢印コネクタ 38">
            <a:extLst>
              <a:ext uri="{FF2B5EF4-FFF2-40B4-BE49-F238E27FC236}">
                <a16:creationId xmlns:a16="http://schemas.microsoft.com/office/drawing/2014/main" id="{390BACF0-8A3E-47F5-A487-918EA428C98E}"/>
              </a:ext>
            </a:extLst>
          </p:cNvPr>
          <p:cNvCxnSpPr>
            <a:cxnSpLocks/>
          </p:cNvCxnSpPr>
          <p:nvPr/>
        </p:nvCxnSpPr>
        <p:spPr>
          <a:xfrm>
            <a:off x="1677245" y="5525004"/>
            <a:ext cx="4143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4858F17-CDBC-45CE-9287-BDCFFFA0F794}"/>
              </a:ext>
            </a:extLst>
          </p:cNvPr>
          <p:cNvSpPr txBox="1"/>
          <p:nvPr/>
        </p:nvSpPr>
        <p:spPr>
          <a:xfrm>
            <a:off x="4287519" y="5125005"/>
            <a:ext cx="1451185" cy="369332"/>
          </a:xfrm>
          <a:prstGeom prst="rect">
            <a:avLst/>
          </a:prstGeom>
          <a:noFill/>
        </p:spPr>
        <p:txBody>
          <a:bodyPr wrap="square" rtlCol="0">
            <a:spAutoFit/>
          </a:bodyPr>
          <a:lstStyle/>
          <a:p>
            <a:r>
              <a:rPr lang="ja-JP" altLang="en-US" sz="1400" dirty="0"/>
              <a:t>情報群</a:t>
            </a:r>
            <a:r>
              <a:rPr lang="en-US" altLang="ja-JP" sz="1400" dirty="0"/>
              <a:t>D</a:t>
            </a:r>
            <a:r>
              <a:rPr lang="ja-JP" altLang="en-US" sz="1400" dirty="0"/>
              <a:t>を保存</a:t>
            </a:r>
            <a:r>
              <a:rPr kumimoji="1" lang="ja-JP" altLang="en-US" dirty="0"/>
              <a:t>　</a:t>
            </a:r>
          </a:p>
        </p:txBody>
      </p:sp>
      <p:cxnSp>
        <p:nvCxnSpPr>
          <p:cNvPr id="45" name="直線矢印コネクタ 44">
            <a:extLst>
              <a:ext uri="{FF2B5EF4-FFF2-40B4-BE49-F238E27FC236}">
                <a16:creationId xmlns:a16="http://schemas.microsoft.com/office/drawing/2014/main" id="{56B4AF5C-88E2-4E0E-AA1A-48F18A72E28C}"/>
              </a:ext>
            </a:extLst>
          </p:cNvPr>
          <p:cNvCxnSpPr>
            <a:cxnSpLocks/>
          </p:cNvCxnSpPr>
          <p:nvPr/>
        </p:nvCxnSpPr>
        <p:spPr>
          <a:xfrm flipH="1">
            <a:off x="1626354" y="5939331"/>
            <a:ext cx="4202382" cy="0"/>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2FB5F728-C979-4723-B2B4-181EA78850CA}"/>
              </a:ext>
            </a:extLst>
          </p:cNvPr>
          <p:cNvSpPr txBox="1"/>
          <p:nvPr/>
        </p:nvSpPr>
        <p:spPr>
          <a:xfrm>
            <a:off x="1963987" y="5913932"/>
            <a:ext cx="1893052" cy="369332"/>
          </a:xfrm>
          <a:prstGeom prst="rect">
            <a:avLst/>
          </a:prstGeom>
          <a:noFill/>
        </p:spPr>
        <p:txBody>
          <a:bodyPr wrap="square" rtlCol="0">
            <a:spAutoFit/>
          </a:bodyPr>
          <a:lstStyle/>
          <a:p>
            <a:r>
              <a:rPr kumimoji="1" lang="ja-JP" altLang="en-US" sz="1400" dirty="0"/>
              <a:t>情報群</a:t>
            </a:r>
            <a:r>
              <a:rPr lang="en-US" altLang="ja-JP" sz="1400" dirty="0"/>
              <a:t>D</a:t>
            </a:r>
            <a:r>
              <a:rPr kumimoji="1" lang="ja-JP" altLang="en-US" sz="1400" dirty="0"/>
              <a:t>を画面表示</a:t>
            </a:r>
            <a:r>
              <a:rPr kumimoji="1" lang="ja-JP" altLang="en-US" dirty="0"/>
              <a:t>　</a:t>
            </a:r>
          </a:p>
        </p:txBody>
      </p:sp>
      <p:sp>
        <p:nvSpPr>
          <p:cNvPr id="47" name="正方形/長方形 46">
            <a:extLst>
              <a:ext uri="{FF2B5EF4-FFF2-40B4-BE49-F238E27FC236}">
                <a16:creationId xmlns:a16="http://schemas.microsoft.com/office/drawing/2014/main" id="{80BE1760-51FC-48AF-B11A-2252D438279E}"/>
              </a:ext>
            </a:extLst>
          </p:cNvPr>
          <p:cNvSpPr/>
          <p:nvPr/>
        </p:nvSpPr>
        <p:spPr>
          <a:xfrm>
            <a:off x="5863159" y="5261766"/>
            <a:ext cx="450431" cy="10868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32" name="直線矢印コネクタ 31">
            <a:extLst>
              <a:ext uri="{FF2B5EF4-FFF2-40B4-BE49-F238E27FC236}">
                <a16:creationId xmlns:a16="http://schemas.microsoft.com/office/drawing/2014/main" id="{78C7CFED-97AA-48A2-A696-9F387832DEBE}"/>
              </a:ext>
            </a:extLst>
          </p:cNvPr>
          <p:cNvCxnSpPr>
            <a:cxnSpLocks/>
          </p:cNvCxnSpPr>
          <p:nvPr/>
        </p:nvCxnSpPr>
        <p:spPr>
          <a:xfrm>
            <a:off x="1693240" y="1851001"/>
            <a:ext cx="4143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C562E75-7E46-4832-9566-DCA6BB2A6234}"/>
              </a:ext>
            </a:extLst>
          </p:cNvPr>
          <p:cNvSpPr txBox="1"/>
          <p:nvPr/>
        </p:nvSpPr>
        <p:spPr>
          <a:xfrm>
            <a:off x="4153282" y="1857413"/>
            <a:ext cx="1752121" cy="369332"/>
          </a:xfrm>
          <a:prstGeom prst="rect">
            <a:avLst/>
          </a:prstGeom>
          <a:noFill/>
        </p:spPr>
        <p:txBody>
          <a:bodyPr wrap="square" rtlCol="0">
            <a:spAutoFit/>
          </a:bodyPr>
          <a:lstStyle/>
          <a:p>
            <a:r>
              <a:rPr lang="ja-JP" altLang="en-US" sz="1400" dirty="0"/>
              <a:t>検索</a:t>
            </a:r>
            <a:r>
              <a:rPr lang="en-US" altLang="ja-JP" sz="1400" dirty="0"/>
              <a:t>OR</a:t>
            </a:r>
            <a:r>
              <a:rPr lang="ja-JP" altLang="en-US" sz="1400" dirty="0"/>
              <a:t>整列を要求</a:t>
            </a:r>
            <a:r>
              <a:rPr kumimoji="1" lang="ja-JP" altLang="en-US" dirty="0"/>
              <a:t>　</a:t>
            </a:r>
          </a:p>
        </p:txBody>
      </p:sp>
      <p:sp>
        <p:nvSpPr>
          <p:cNvPr id="34" name="タイトル 1">
            <a:extLst>
              <a:ext uri="{FF2B5EF4-FFF2-40B4-BE49-F238E27FC236}">
                <a16:creationId xmlns:a16="http://schemas.microsoft.com/office/drawing/2014/main" id="{A374E242-BAD7-465D-96EB-2144EB57F7AF}"/>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機能に関する要件</a:t>
            </a:r>
            <a:r>
              <a:rPr lang="en-US" altLang="ja-JP" sz="4000" dirty="0">
                <a:solidFill>
                  <a:schemeClr val="bg1"/>
                </a:solidFill>
              </a:rPr>
              <a:t>(</a:t>
            </a:r>
            <a:r>
              <a:rPr lang="ja-JP" altLang="en-US" sz="4000" dirty="0">
                <a:solidFill>
                  <a:schemeClr val="bg1"/>
                </a:solidFill>
              </a:rPr>
              <a:t>シーケンス図</a:t>
            </a:r>
            <a:r>
              <a:rPr lang="en-US" altLang="ja-JP" sz="4000" dirty="0">
                <a:solidFill>
                  <a:schemeClr val="bg1"/>
                </a:solidFill>
              </a:rPr>
              <a:t>1)</a:t>
            </a:r>
            <a:endParaRPr lang="ja-JP" altLang="en-US" sz="4000" dirty="0">
              <a:solidFill>
                <a:schemeClr val="bg1"/>
              </a:solidFill>
            </a:endParaRPr>
          </a:p>
        </p:txBody>
      </p:sp>
    </p:spTree>
    <p:extLst>
      <p:ext uri="{BB962C8B-B14F-4D97-AF65-F5344CB8AC3E}">
        <p14:creationId xmlns:p14="http://schemas.microsoft.com/office/powerpoint/2010/main" val="917073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A5707CFB-CB81-433A-A298-A2B264C70B6C}"/>
              </a:ext>
            </a:extLst>
          </p:cNvPr>
          <p:cNvSpPr/>
          <p:nvPr/>
        </p:nvSpPr>
        <p:spPr>
          <a:xfrm>
            <a:off x="2554308" y="1143000"/>
            <a:ext cx="1814512" cy="11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Splash </a:t>
            </a:r>
            <a:r>
              <a:rPr kumimoji="1" lang="ja-JP" altLang="en-US" dirty="0"/>
              <a:t>画面</a:t>
            </a:r>
            <a:endParaRPr kumimoji="1" lang="en-US" altLang="ja-JP" dirty="0"/>
          </a:p>
          <a:p>
            <a:pPr algn="ctr"/>
            <a:r>
              <a:rPr lang="en-US" altLang="ja-JP" dirty="0"/>
              <a:t>(OP </a:t>
            </a:r>
            <a:r>
              <a:rPr lang="ja-JP" altLang="en-US" dirty="0"/>
              <a:t>画面</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A0435609-6A9F-4387-8477-E8C25F113FDB}"/>
              </a:ext>
            </a:extLst>
          </p:cNvPr>
          <p:cNvSpPr/>
          <p:nvPr/>
        </p:nvSpPr>
        <p:spPr>
          <a:xfrm>
            <a:off x="6450032" y="1143000"/>
            <a:ext cx="2136755" cy="11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アプリ基本画面</a:t>
            </a:r>
            <a:endParaRPr kumimoji="1" lang="ja-JP" altLang="en-US" dirty="0"/>
          </a:p>
        </p:txBody>
      </p:sp>
      <p:sp>
        <p:nvSpPr>
          <p:cNvPr id="5" name="正方形/長方形 4">
            <a:extLst>
              <a:ext uri="{FF2B5EF4-FFF2-40B4-BE49-F238E27FC236}">
                <a16:creationId xmlns:a16="http://schemas.microsoft.com/office/drawing/2014/main" id="{C9A5E5EB-E574-4BE4-B5F8-A3CBC10534D7}"/>
              </a:ext>
            </a:extLst>
          </p:cNvPr>
          <p:cNvSpPr/>
          <p:nvPr/>
        </p:nvSpPr>
        <p:spPr>
          <a:xfrm>
            <a:off x="2393186" y="3593306"/>
            <a:ext cx="2136755" cy="11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いい</a:t>
            </a:r>
            <a:r>
              <a:rPr kumimoji="1" lang="ja-JP" altLang="en-US" dirty="0" err="1"/>
              <a:t>ね</a:t>
            </a:r>
            <a:r>
              <a:rPr kumimoji="1" lang="ja-JP" altLang="en-US" dirty="0"/>
              <a:t>画面</a:t>
            </a:r>
          </a:p>
        </p:txBody>
      </p:sp>
      <p:sp>
        <p:nvSpPr>
          <p:cNvPr id="6" name="正方形/長方形 5">
            <a:extLst>
              <a:ext uri="{FF2B5EF4-FFF2-40B4-BE49-F238E27FC236}">
                <a16:creationId xmlns:a16="http://schemas.microsoft.com/office/drawing/2014/main" id="{55D3E411-32DB-44FF-8BBB-24DE5FC729B7}"/>
              </a:ext>
            </a:extLst>
          </p:cNvPr>
          <p:cNvSpPr/>
          <p:nvPr/>
        </p:nvSpPr>
        <p:spPr>
          <a:xfrm>
            <a:off x="6450031" y="3593306"/>
            <a:ext cx="2136755" cy="1185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StoreBook</a:t>
            </a:r>
            <a:r>
              <a:rPr kumimoji="1" lang="ja-JP" altLang="en-US" dirty="0"/>
              <a:t>画面</a:t>
            </a:r>
          </a:p>
        </p:txBody>
      </p:sp>
      <p:sp>
        <p:nvSpPr>
          <p:cNvPr id="7" name="テキスト ボックス 6">
            <a:extLst>
              <a:ext uri="{FF2B5EF4-FFF2-40B4-BE49-F238E27FC236}">
                <a16:creationId xmlns:a16="http://schemas.microsoft.com/office/drawing/2014/main" id="{C6B28953-1284-483C-894F-E9FB2B15A1CC}"/>
              </a:ext>
            </a:extLst>
          </p:cNvPr>
          <p:cNvSpPr txBox="1"/>
          <p:nvPr/>
        </p:nvSpPr>
        <p:spPr>
          <a:xfrm>
            <a:off x="3461563" y="5782002"/>
            <a:ext cx="4334841" cy="523220"/>
          </a:xfrm>
          <a:prstGeom prst="rect">
            <a:avLst/>
          </a:prstGeom>
          <a:noFill/>
        </p:spPr>
        <p:txBody>
          <a:bodyPr wrap="none" rtlCol="0">
            <a:spAutoFit/>
          </a:bodyPr>
          <a:lstStyle/>
          <a:p>
            <a:r>
              <a:rPr kumimoji="1" lang="ja-JP" altLang="en-US" sz="2800" dirty="0"/>
              <a:t>以上の</a:t>
            </a:r>
            <a:r>
              <a:rPr lang="en-US" altLang="ja-JP" sz="2800" dirty="0">
                <a:solidFill>
                  <a:srgbClr val="FF0000"/>
                </a:solidFill>
              </a:rPr>
              <a:t>4</a:t>
            </a:r>
            <a:r>
              <a:rPr kumimoji="1" lang="ja-JP" altLang="en-US" sz="2800" dirty="0">
                <a:solidFill>
                  <a:srgbClr val="FF0000"/>
                </a:solidFill>
              </a:rPr>
              <a:t>種類の画面を提供</a:t>
            </a:r>
          </a:p>
        </p:txBody>
      </p:sp>
      <p:sp>
        <p:nvSpPr>
          <p:cNvPr id="8" name="タイトル 1">
            <a:extLst>
              <a:ext uri="{FF2B5EF4-FFF2-40B4-BE49-F238E27FC236}">
                <a16:creationId xmlns:a16="http://schemas.microsoft.com/office/drawing/2014/main" id="{06A07C14-446B-4ACB-8EB2-BBC1DDFE7F15}"/>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機能に関する要件</a:t>
            </a:r>
            <a:r>
              <a:rPr lang="en-US" altLang="ja-JP" sz="4000" dirty="0">
                <a:solidFill>
                  <a:schemeClr val="bg1"/>
                </a:solidFill>
              </a:rPr>
              <a:t>(</a:t>
            </a:r>
            <a:r>
              <a:rPr lang="ja-JP" altLang="en-US" sz="4000" dirty="0">
                <a:solidFill>
                  <a:schemeClr val="bg1"/>
                </a:solidFill>
              </a:rPr>
              <a:t>提供する画面の種類</a:t>
            </a:r>
            <a:r>
              <a:rPr lang="en-US" altLang="ja-JP" sz="4000" dirty="0">
                <a:solidFill>
                  <a:schemeClr val="bg1"/>
                </a:solidFill>
              </a:rPr>
              <a:t>)</a:t>
            </a:r>
            <a:endParaRPr lang="ja-JP" altLang="en-US" sz="4000" dirty="0">
              <a:solidFill>
                <a:schemeClr val="bg1"/>
              </a:solidFill>
            </a:endParaRPr>
          </a:p>
        </p:txBody>
      </p:sp>
    </p:spTree>
    <p:extLst>
      <p:ext uri="{BB962C8B-B14F-4D97-AF65-F5344CB8AC3E}">
        <p14:creationId xmlns:p14="http://schemas.microsoft.com/office/powerpoint/2010/main" val="396022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A9D2A2E7-EE09-48D8-B90E-49E5FE2F59A9}"/>
              </a:ext>
            </a:extLst>
          </p:cNvPr>
          <p:cNvSpPr/>
          <p:nvPr/>
        </p:nvSpPr>
        <p:spPr>
          <a:xfrm>
            <a:off x="8370375" y="676648"/>
            <a:ext cx="3101958" cy="550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CC1EADC3-B8B7-41EA-97E7-D3A3276C2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492" y="89784"/>
            <a:ext cx="3385723" cy="6678431"/>
          </a:xfrm>
          <a:prstGeom prst="rect">
            <a:avLst/>
          </a:prstGeom>
        </p:spPr>
      </p:pic>
      <p:sp>
        <p:nvSpPr>
          <p:cNvPr id="9" name="四角形: 角を丸くする 8">
            <a:extLst>
              <a:ext uri="{FF2B5EF4-FFF2-40B4-BE49-F238E27FC236}">
                <a16:creationId xmlns:a16="http://schemas.microsoft.com/office/drawing/2014/main" id="{91A4924A-9C46-42E8-910E-3D55E27B3B03}"/>
              </a:ext>
            </a:extLst>
          </p:cNvPr>
          <p:cNvSpPr/>
          <p:nvPr/>
        </p:nvSpPr>
        <p:spPr>
          <a:xfrm>
            <a:off x="8434777" y="1037168"/>
            <a:ext cx="2313617" cy="220136"/>
          </a:xfrm>
          <a:prstGeom prst="roundRect">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solidFill>
                  <a:schemeClr val="bg1"/>
                </a:solidFill>
              </a:rPr>
              <a:t>検索</a:t>
            </a:r>
            <a:endParaRPr kumimoji="1" lang="ja-JP" altLang="en-US" sz="1200" dirty="0">
              <a:solidFill>
                <a:schemeClr val="bg1"/>
              </a:solidFill>
            </a:endParaRPr>
          </a:p>
        </p:txBody>
      </p:sp>
      <p:cxnSp>
        <p:nvCxnSpPr>
          <p:cNvPr id="10" name="直線コネクタ 9">
            <a:extLst>
              <a:ext uri="{FF2B5EF4-FFF2-40B4-BE49-F238E27FC236}">
                <a16:creationId xmlns:a16="http://schemas.microsoft.com/office/drawing/2014/main" id="{BB2B0E54-05CF-41B5-8E16-7260909671B9}"/>
              </a:ext>
            </a:extLst>
          </p:cNvPr>
          <p:cNvCxnSpPr/>
          <p:nvPr/>
        </p:nvCxnSpPr>
        <p:spPr>
          <a:xfrm>
            <a:off x="8806409" y="1037168"/>
            <a:ext cx="0" cy="22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グラフィックス 11" descr="信号">
            <a:extLst>
              <a:ext uri="{FF2B5EF4-FFF2-40B4-BE49-F238E27FC236}">
                <a16:creationId xmlns:a16="http://schemas.microsoft.com/office/drawing/2014/main" id="{E5F47C77-8A53-470F-BFC8-17446E445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3595" y="677336"/>
            <a:ext cx="220136" cy="220136"/>
          </a:xfrm>
          <a:prstGeom prst="rect">
            <a:avLst/>
          </a:prstGeom>
        </p:spPr>
      </p:pic>
      <p:pic>
        <p:nvPicPr>
          <p:cNvPr id="13" name="グラフィックス 12" descr="Wi-Fi">
            <a:extLst>
              <a:ext uri="{FF2B5EF4-FFF2-40B4-BE49-F238E27FC236}">
                <a16:creationId xmlns:a16="http://schemas.microsoft.com/office/drawing/2014/main" id="{1825CEF3-C71F-4750-A287-0977E007C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9827" y="651939"/>
            <a:ext cx="284872" cy="284872"/>
          </a:xfrm>
          <a:prstGeom prst="rect">
            <a:avLst/>
          </a:prstGeom>
        </p:spPr>
      </p:pic>
      <p:pic>
        <p:nvPicPr>
          <p:cNvPr id="14" name="グラフィックス 13" descr="フル充電">
            <a:extLst>
              <a:ext uri="{FF2B5EF4-FFF2-40B4-BE49-F238E27FC236}">
                <a16:creationId xmlns:a16="http://schemas.microsoft.com/office/drawing/2014/main" id="{B417B704-910A-48AF-9940-EDDEAEA87A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51633" y="651939"/>
            <a:ext cx="270930" cy="270930"/>
          </a:xfrm>
          <a:prstGeom prst="rect">
            <a:avLst/>
          </a:prstGeom>
        </p:spPr>
      </p:pic>
      <p:sp>
        <p:nvSpPr>
          <p:cNvPr id="15" name="テキスト ボックス 14">
            <a:extLst>
              <a:ext uri="{FF2B5EF4-FFF2-40B4-BE49-F238E27FC236}">
                <a16:creationId xmlns:a16="http://schemas.microsoft.com/office/drawing/2014/main" id="{2105D980-BA95-4FBC-98F5-892B90D80858}"/>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solidFill>
                  <a:schemeClr val="bg1"/>
                </a:solidFill>
                <a:latin typeface="Bodoni MT Black" panose="02070A03080606020203" pitchFamily="18" charset="0"/>
                <a:ea typeface="BIZ UDPゴシック" panose="020B0400000000000000" pitchFamily="50" charset="-128"/>
              </a:rPr>
              <a:t>11:30</a:t>
            </a:r>
            <a:endParaRPr kumimoji="1" lang="ja-JP" altLang="en-US" sz="1000" dirty="0">
              <a:solidFill>
                <a:schemeClr val="bg1"/>
              </a:solidFill>
              <a:latin typeface="Bodoni MT Black" panose="02070A03080606020203" pitchFamily="18" charset="0"/>
              <a:ea typeface="BIZ UDPゴシック" panose="020B0400000000000000" pitchFamily="50" charset="-128"/>
            </a:endParaRPr>
          </a:p>
        </p:txBody>
      </p:sp>
      <p:sp>
        <p:nvSpPr>
          <p:cNvPr id="19" name="フローチャート: 端子 18">
            <a:extLst>
              <a:ext uri="{FF2B5EF4-FFF2-40B4-BE49-F238E27FC236}">
                <a16:creationId xmlns:a16="http://schemas.microsoft.com/office/drawing/2014/main" id="{66A18E03-F645-43FB-A5F9-360C6F346B0A}"/>
              </a:ext>
            </a:extLst>
          </p:cNvPr>
          <p:cNvSpPr/>
          <p:nvPr/>
        </p:nvSpPr>
        <p:spPr>
          <a:xfrm>
            <a:off x="8505050" y="1627379"/>
            <a:ext cx="1066799" cy="385232"/>
          </a:xfrm>
          <a:prstGeom prst="flowChartTerminator">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今日の</a:t>
            </a:r>
            <a:endParaRPr lang="en-US" altLang="ja-JP" sz="1200" dirty="0"/>
          </a:p>
          <a:p>
            <a:pPr algn="ctr"/>
            <a:r>
              <a:rPr lang="ja-JP" altLang="en-US" sz="1200" dirty="0"/>
              <a:t>おすすめ</a:t>
            </a:r>
            <a:endParaRPr kumimoji="1" lang="ja-JP" altLang="en-US" sz="1200" dirty="0"/>
          </a:p>
        </p:txBody>
      </p:sp>
      <p:sp>
        <p:nvSpPr>
          <p:cNvPr id="20" name="フローチャート: 端子 19">
            <a:extLst>
              <a:ext uri="{FF2B5EF4-FFF2-40B4-BE49-F238E27FC236}">
                <a16:creationId xmlns:a16="http://schemas.microsoft.com/office/drawing/2014/main" id="{8C019083-C419-4CA6-BD35-5875089941E3}"/>
              </a:ext>
            </a:extLst>
          </p:cNvPr>
          <p:cNvSpPr/>
          <p:nvPr/>
        </p:nvSpPr>
        <p:spPr>
          <a:xfrm>
            <a:off x="9636251" y="1627379"/>
            <a:ext cx="758573" cy="385232"/>
          </a:xfrm>
          <a:prstGeom prst="flowChartTerminator">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新着</a:t>
            </a:r>
          </a:p>
        </p:txBody>
      </p:sp>
      <p:sp>
        <p:nvSpPr>
          <p:cNvPr id="21" name="フローチャート: 端子 20">
            <a:extLst>
              <a:ext uri="{FF2B5EF4-FFF2-40B4-BE49-F238E27FC236}">
                <a16:creationId xmlns:a16="http://schemas.microsoft.com/office/drawing/2014/main" id="{97101715-955B-4C58-ACE0-03A90AE84B3D}"/>
              </a:ext>
            </a:extLst>
          </p:cNvPr>
          <p:cNvSpPr/>
          <p:nvPr/>
        </p:nvSpPr>
        <p:spPr>
          <a:xfrm>
            <a:off x="10463989" y="1605086"/>
            <a:ext cx="758574" cy="385232"/>
          </a:xfrm>
          <a:prstGeom prst="flowChartTerminator">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pic>
        <p:nvPicPr>
          <p:cNvPr id="28" name="グラフィックス 27" descr="拡大鏡">
            <a:extLst>
              <a:ext uri="{FF2B5EF4-FFF2-40B4-BE49-F238E27FC236}">
                <a16:creationId xmlns:a16="http://schemas.microsoft.com/office/drawing/2014/main" id="{120835A4-85CD-44B2-919D-E1A89CB2F24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8530723" y="1040850"/>
            <a:ext cx="220137" cy="220137"/>
          </a:xfrm>
          <a:prstGeom prst="rect">
            <a:avLst/>
          </a:prstGeom>
        </p:spPr>
      </p:pic>
      <p:sp>
        <p:nvSpPr>
          <p:cNvPr id="31" name="楕円 30">
            <a:extLst>
              <a:ext uri="{FF2B5EF4-FFF2-40B4-BE49-F238E27FC236}">
                <a16:creationId xmlns:a16="http://schemas.microsoft.com/office/drawing/2014/main" id="{6B596B39-9E0A-4C64-B5BF-44229309E867}"/>
              </a:ext>
            </a:extLst>
          </p:cNvPr>
          <p:cNvSpPr/>
          <p:nvPr/>
        </p:nvSpPr>
        <p:spPr>
          <a:xfrm>
            <a:off x="10950282" y="986850"/>
            <a:ext cx="320163" cy="310355"/>
          </a:xfrm>
          <a:prstGeom prst="ellipse">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30" name="グラフィックス 29" descr="本">
            <a:extLst>
              <a:ext uri="{FF2B5EF4-FFF2-40B4-BE49-F238E27FC236}">
                <a16:creationId xmlns:a16="http://schemas.microsoft.com/office/drawing/2014/main" id="{9EBCDAA5-9944-4DAC-B79C-4025803188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77718" y="1002288"/>
            <a:ext cx="259435" cy="259435"/>
          </a:xfrm>
          <a:prstGeom prst="rect">
            <a:avLst/>
          </a:prstGeom>
        </p:spPr>
      </p:pic>
      <p:sp>
        <p:nvSpPr>
          <p:cNvPr id="33" name="正方形/長方形 32">
            <a:extLst>
              <a:ext uri="{FF2B5EF4-FFF2-40B4-BE49-F238E27FC236}">
                <a16:creationId xmlns:a16="http://schemas.microsoft.com/office/drawing/2014/main" id="{8185CA8C-2149-4491-9EE9-F78CD41A5B62}"/>
              </a:ext>
            </a:extLst>
          </p:cNvPr>
          <p:cNvSpPr/>
          <p:nvPr/>
        </p:nvSpPr>
        <p:spPr>
          <a:xfrm>
            <a:off x="843477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42" name="正方形/長方形 41">
            <a:extLst>
              <a:ext uri="{FF2B5EF4-FFF2-40B4-BE49-F238E27FC236}">
                <a16:creationId xmlns:a16="http://schemas.microsoft.com/office/drawing/2014/main" id="{711B3053-35E9-47EC-8B52-3AEF9FD36A50}"/>
              </a:ext>
            </a:extLst>
          </p:cNvPr>
          <p:cNvSpPr/>
          <p:nvPr/>
        </p:nvSpPr>
        <p:spPr>
          <a:xfrm>
            <a:off x="1105990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pic>
        <p:nvPicPr>
          <p:cNvPr id="27" name="図 26">
            <a:extLst>
              <a:ext uri="{FF2B5EF4-FFF2-40B4-BE49-F238E27FC236}">
                <a16:creationId xmlns:a16="http://schemas.microsoft.com/office/drawing/2014/main" id="{45C183EA-8F80-449E-BE14-48DED71DF789}"/>
              </a:ext>
            </a:extLst>
          </p:cNvPr>
          <p:cNvPicPr>
            <a:picLocks noChangeAspect="1"/>
          </p:cNvPicPr>
          <p:nvPr/>
        </p:nvPicPr>
        <p:blipFill rotWithShape="1">
          <a:blip r:embed="rId13"/>
          <a:srcRect l="5514" r="6698"/>
          <a:stretch/>
        </p:blipFill>
        <p:spPr>
          <a:xfrm>
            <a:off x="8759191" y="2566659"/>
            <a:ext cx="2300716" cy="2139150"/>
          </a:xfrm>
          <a:prstGeom prst="rect">
            <a:avLst/>
          </a:prstGeom>
        </p:spPr>
      </p:pic>
      <p:sp>
        <p:nvSpPr>
          <p:cNvPr id="34" name="正方形/長方形 33">
            <a:extLst>
              <a:ext uri="{FF2B5EF4-FFF2-40B4-BE49-F238E27FC236}">
                <a16:creationId xmlns:a16="http://schemas.microsoft.com/office/drawing/2014/main" id="{BC8A728A-FF26-4077-9875-155403410C04}"/>
              </a:ext>
            </a:extLst>
          </p:cNvPr>
          <p:cNvSpPr/>
          <p:nvPr/>
        </p:nvSpPr>
        <p:spPr>
          <a:xfrm>
            <a:off x="8759191" y="4705808"/>
            <a:ext cx="2300716" cy="514351"/>
          </a:xfrm>
          <a:prstGeom prst="rect">
            <a:avLst/>
          </a:prstGeom>
          <a:solidFill>
            <a:schemeClr val="tx1">
              <a:lumMod val="65000"/>
              <a:lumOff val="3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solidFill>
                  <a:schemeClr val="bg1"/>
                </a:solidFill>
              </a:rPr>
              <a:t>店舗</a:t>
            </a:r>
            <a:r>
              <a:rPr lang="en-US" altLang="ja-JP" dirty="0">
                <a:solidFill>
                  <a:schemeClr val="bg1"/>
                </a:solidFill>
              </a:rPr>
              <a:t>B</a:t>
            </a:r>
            <a:endParaRPr kumimoji="1" lang="ja-JP" altLang="en-US" dirty="0">
              <a:solidFill>
                <a:schemeClr val="bg1"/>
              </a:solidFill>
            </a:endParaRPr>
          </a:p>
        </p:txBody>
      </p:sp>
      <p:sp>
        <p:nvSpPr>
          <p:cNvPr id="29" name="テキスト ボックス 28">
            <a:extLst>
              <a:ext uri="{FF2B5EF4-FFF2-40B4-BE49-F238E27FC236}">
                <a16:creationId xmlns:a16="http://schemas.microsoft.com/office/drawing/2014/main" id="{E3757880-6C86-4BAA-B2B8-FDE88C76D3C2}"/>
              </a:ext>
            </a:extLst>
          </p:cNvPr>
          <p:cNvSpPr txBox="1"/>
          <p:nvPr/>
        </p:nvSpPr>
        <p:spPr>
          <a:xfrm>
            <a:off x="152400" y="176200"/>
            <a:ext cx="1620957" cy="523220"/>
          </a:xfrm>
          <a:prstGeom prst="rect">
            <a:avLst/>
          </a:prstGeom>
          <a:noFill/>
        </p:spPr>
        <p:txBody>
          <a:bodyPr wrap="none" rtlCol="0">
            <a:spAutoFit/>
          </a:bodyPr>
          <a:lstStyle/>
          <a:p>
            <a:r>
              <a:rPr kumimoji="1" lang="ja-JP" altLang="en-US" sz="2800" dirty="0"/>
              <a:t>基本画面</a:t>
            </a:r>
          </a:p>
        </p:txBody>
      </p:sp>
      <p:sp>
        <p:nvSpPr>
          <p:cNvPr id="35" name="テキスト ボックス 34">
            <a:extLst>
              <a:ext uri="{FF2B5EF4-FFF2-40B4-BE49-F238E27FC236}">
                <a16:creationId xmlns:a16="http://schemas.microsoft.com/office/drawing/2014/main" id="{3C0E4CEA-E66B-49F7-A273-A12C7D8A400F}"/>
              </a:ext>
            </a:extLst>
          </p:cNvPr>
          <p:cNvSpPr txBox="1"/>
          <p:nvPr/>
        </p:nvSpPr>
        <p:spPr>
          <a:xfrm>
            <a:off x="152400" y="579358"/>
            <a:ext cx="5760624" cy="6278642"/>
          </a:xfrm>
          <a:prstGeom prst="rect">
            <a:avLst/>
          </a:prstGeom>
          <a:noFill/>
        </p:spPr>
        <p:txBody>
          <a:bodyPr wrap="square" rtlCol="0">
            <a:spAutoFit/>
          </a:bodyPr>
          <a:lstStyle/>
          <a:p>
            <a:endParaRPr lang="en-US" altLang="ja-JP" sz="2400" dirty="0"/>
          </a:p>
          <a:p>
            <a:r>
              <a:rPr lang="ja-JP" altLang="en-US" sz="2400" dirty="0"/>
              <a:t>アプリの基本となる画面</a:t>
            </a:r>
            <a:endParaRPr lang="en-US" altLang="ja-JP" sz="2400" dirty="0"/>
          </a:p>
          <a:p>
            <a:r>
              <a:rPr lang="ja-JP" altLang="en-US" sz="2400" dirty="0"/>
              <a:t>関連する情報群</a:t>
            </a:r>
            <a:r>
              <a:rPr lang="en-US" altLang="ja-JP" sz="2400" dirty="0"/>
              <a:t>: </a:t>
            </a:r>
            <a:r>
              <a:rPr lang="ja-JP" altLang="en-US" sz="2400" dirty="0"/>
              <a:t>情報群</a:t>
            </a:r>
            <a:r>
              <a:rPr lang="en-US" altLang="ja-JP" sz="2400" dirty="0"/>
              <a:t>B</a:t>
            </a:r>
            <a:r>
              <a:rPr lang="ja-JP" altLang="en-US" sz="2400" dirty="0" err="1"/>
              <a:t>、</a:t>
            </a:r>
            <a:r>
              <a:rPr lang="ja-JP" altLang="en-US" sz="2400" dirty="0"/>
              <a:t>情報群</a:t>
            </a:r>
            <a:r>
              <a:rPr lang="en-US" altLang="ja-JP" sz="2400" dirty="0"/>
              <a:t>C</a:t>
            </a:r>
          </a:p>
          <a:p>
            <a:r>
              <a:rPr lang="ja-JP" altLang="en-US" sz="2400" dirty="0"/>
              <a:t>提供する機能</a:t>
            </a:r>
            <a:r>
              <a:rPr lang="en-US" altLang="ja-JP" sz="2400" dirty="0"/>
              <a:t>:</a:t>
            </a:r>
          </a:p>
          <a:p>
            <a:endParaRPr lang="en-US" altLang="ja-JP" sz="2400" dirty="0"/>
          </a:p>
          <a:p>
            <a:r>
              <a:rPr lang="ja-JP" altLang="en-US" sz="2400" dirty="0"/>
              <a:t>・検索機能</a:t>
            </a:r>
            <a:endParaRPr lang="en-US" altLang="ja-JP" sz="2400" dirty="0"/>
          </a:p>
          <a:p>
            <a:endParaRPr lang="en-US" altLang="ja-JP" sz="2400" dirty="0"/>
          </a:p>
          <a:p>
            <a:r>
              <a:rPr lang="ja-JP" altLang="en-US" sz="2400" dirty="0"/>
              <a:t>・</a:t>
            </a:r>
            <a:r>
              <a:rPr lang="en-US" altLang="ja-JP" sz="2400" dirty="0"/>
              <a:t>Store Book</a:t>
            </a:r>
            <a:r>
              <a:rPr lang="ja-JP" altLang="en-US" sz="2400" dirty="0"/>
              <a:t>画面に移行ボタン</a:t>
            </a:r>
            <a:endParaRPr lang="en-US" altLang="ja-JP" sz="2400" dirty="0"/>
          </a:p>
          <a:p>
            <a:endParaRPr lang="en-US" altLang="ja-JP" sz="2400" dirty="0"/>
          </a:p>
          <a:p>
            <a:r>
              <a:rPr lang="ja-JP" altLang="en-US" sz="2400" dirty="0"/>
              <a:t>・いい</a:t>
            </a:r>
            <a:r>
              <a:rPr lang="ja-JP" altLang="en-US" sz="2400" dirty="0" err="1"/>
              <a:t>ね</a:t>
            </a:r>
            <a:r>
              <a:rPr lang="ja-JP" altLang="en-US" sz="2400" dirty="0"/>
              <a:t>画面に移行ボタン</a:t>
            </a:r>
            <a:endParaRPr lang="en-US" altLang="ja-JP" sz="2400" dirty="0"/>
          </a:p>
          <a:p>
            <a:endParaRPr lang="en-US" altLang="ja-JP" sz="2400" dirty="0"/>
          </a:p>
          <a:p>
            <a:r>
              <a:rPr lang="ja-JP" altLang="en-US" sz="2400" dirty="0"/>
              <a:t>・カード整列ボタン</a:t>
            </a:r>
            <a:endParaRPr lang="en-US" altLang="ja-JP" sz="2400" dirty="0"/>
          </a:p>
          <a:p>
            <a:endParaRPr lang="en-US" altLang="ja-JP" sz="2400" dirty="0"/>
          </a:p>
          <a:p>
            <a:r>
              <a:rPr lang="ja-JP" altLang="en-US" sz="2400" dirty="0"/>
              <a:t>・カード表示機能</a:t>
            </a:r>
            <a:endParaRPr lang="en-US" altLang="ja-JP" sz="2400" dirty="0"/>
          </a:p>
          <a:p>
            <a:endParaRPr lang="en-US" altLang="ja-JP" sz="2400" dirty="0"/>
          </a:p>
          <a:p>
            <a:r>
              <a:rPr lang="ja-JP" altLang="en-US" sz="2400" dirty="0"/>
              <a:t>・いい</a:t>
            </a:r>
            <a:r>
              <a:rPr lang="ja-JP" altLang="en-US" sz="2400" dirty="0" err="1"/>
              <a:t>ね</a:t>
            </a:r>
            <a:r>
              <a:rPr lang="ja-JP" altLang="en-US" sz="2400" dirty="0"/>
              <a:t>機能</a:t>
            </a:r>
            <a:endParaRPr lang="en-US" altLang="ja-JP" sz="2400" dirty="0"/>
          </a:p>
          <a:p>
            <a:endParaRPr kumimoji="1" lang="ja-JP" altLang="en-US" dirty="0"/>
          </a:p>
        </p:txBody>
      </p:sp>
      <p:pic>
        <p:nvPicPr>
          <p:cNvPr id="3" name="図 2">
            <a:extLst>
              <a:ext uri="{FF2B5EF4-FFF2-40B4-BE49-F238E27FC236}">
                <a16:creationId xmlns:a16="http://schemas.microsoft.com/office/drawing/2014/main" id="{18DB3474-83E6-48FF-B602-3AD43766055C}"/>
              </a:ext>
            </a:extLst>
          </p:cNvPr>
          <p:cNvPicPr>
            <a:picLocks noChangeAspect="1"/>
          </p:cNvPicPr>
          <p:nvPr/>
        </p:nvPicPr>
        <p:blipFill>
          <a:blip r:embed="rId14"/>
          <a:stretch>
            <a:fillRect/>
          </a:stretch>
        </p:blipFill>
        <p:spPr>
          <a:xfrm>
            <a:off x="2223974" y="2304711"/>
            <a:ext cx="3089168" cy="523895"/>
          </a:xfrm>
          <a:prstGeom prst="rect">
            <a:avLst/>
          </a:prstGeom>
        </p:spPr>
      </p:pic>
      <p:pic>
        <p:nvPicPr>
          <p:cNvPr id="4" name="図 3">
            <a:extLst>
              <a:ext uri="{FF2B5EF4-FFF2-40B4-BE49-F238E27FC236}">
                <a16:creationId xmlns:a16="http://schemas.microsoft.com/office/drawing/2014/main" id="{BEEB9DA7-41CE-463B-BC74-2EC39635396D}"/>
              </a:ext>
            </a:extLst>
          </p:cNvPr>
          <p:cNvPicPr>
            <a:picLocks noChangeAspect="1"/>
          </p:cNvPicPr>
          <p:nvPr/>
        </p:nvPicPr>
        <p:blipFill>
          <a:blip r:embed="rId15"/>
          <a:stretch>
            <a:fillRect/>
          </a:stretch>
        </p:blipFill>
        <p:spPr>
          <a:xfrm>
            <a:off x="6235414" y="3106638"/>
            <a:ext cx="666150" cy="647647"/>
          </a:xfrm>
          <a:prstGeom prst="rect">
            <a:avLst/>
          </a:prstGeom>
        </p:spPr>
      </p:pic>
      <p:pic>
        <p:nvPicPr>
          <p:cNvPr id="6" name="図 5">
            <a:extLst>
              <a:ext uri="{FF2B5EF4-FFF2-40B4-BE49-F238E27FC236}">
                <a16:creationId xmlns:a16="http://schemas.microsoft.com/office/drawing/2014/main" id="{32439C2E-40B6-4E51-B7D2-B2A8FEEEE45A}"/>
              </a:ext>
            </a:extLst>
          </p:cNvPr>
          <p:cNvPicPr>
            <a:picLocks noChangeAspect="1"/>
          </p:cNvPicPr>
          <p:nvPr/>
        </p:nvPicPr>
        <p:blipFill rotWithShape="1">
          <a:blip r:embed="rId16"/>
          <a:srcRect r="29185"/>
          <a:stretch/>
        </p:blipFill>
        <p:spPr>
          <a:xfrm>
            <a:off x="5447958" y="4713062"/>
            <a:ext cx="1916172" cy="662668"/>
          </a:xfrm>
          <a:prstGeom prst="rect">
            <a:avLst/>
          </a:prstGeom>
        </p:spPr>
      </p:pic>
      <p:pic>
        <p:nvPicPr>
          <p:cNvPr id="7" name="図 6">
            <a:extLst>
              <a:ext uri="{FF2B5EF4-FFF2-40B4-BE49-F238E27FC236}">
                <a16:creationId xmlns:a16="http://schemas.microsoft.com/office/drawing/2014/main" id="{9D4D3DB9-7E13-46FA-81CB-B62C2D733A52}"/>
              </a:ext>
            </a:extLst>
          </p:cNvPr>
          <p:cNvPicPr>
            <a:picLocks noChangeAspect="1"/>
          </p:cNvPicPr>
          <p:nvPr/>
        </p:nvPicPr>
        <p:blipFill>
          <a:blip r:embed="rId17"/>
          <a:stretch>
            <a:fillRect/>
          </a:stretch>
        </p:blipFill>
        <p:spPr>
          <a:xfrm>
            <a:off x="3529165" y="5375730"/>
            <a:ext cx="1471760" cy="1423842"/>
          </a:xfrm>
          <a:prstGeom prst="rect">
            <a:avLst/>
          </a:prstGeom>
        </p:spPr>
      </p:pic>
      <p:pic>
        <p:nvPicPr>
          <p:cNvPr id="36" name="グラフィックス 35" descr="ハート">
            <a:extLst>
              <a:ext uri="{FF2B5EF4-FFF2-40B4-BE49-F238E27FC236}">
                <a16:creationId xmlns:a16="http://schemas.microsoft.com/office/drawing/2014/main" id="{E11BABC4-30DD-44BD-8A90-F1C7355FE4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613552" y="1581628"/>
            <a:ext cx="459448" cy="459448"/>
          </a:xfrm>
          <a:prstGeom prst="rect">
            <a:avLst/>
          </a:prstGeom>
        </p:spPr>
      </p:pic>
      <p:pic>
        <p:nvPicPr>
          <p:cNvPr id="8" name="図 7">
            <a:extLst>
              <a:ext uri="{FF2B5EF4-FFF2-40B4-BE49-F238E27FC236}">
                <a16:creationId xmlns:a16="http://schemas.microsoft.com/office/drawing/2014/main" id="{DE44D0E1-7915-4DAF-A781-F8A81904ED20}"/>
              </a:ext>
            </a:extLst>
          </p:cNvPr>
          <p:cNvPicPr>
            <a:picLocks noChangeAspect="1"/>
          </p:cNvPicPr>
          <p:nvPr/>
        </p:nvPicPr>
        <p:blipFill>
          <a:blip r:embed="rId20"/>
          <a:stretch>
            <a:fillRect/>
          </a:stretch>
        </p:blipFill>
        <p:spPr>
          <a:xfrm>
            <a:off x="6014372" y="3832835"/>
            <a:ext cx="1108234" cy="785839"/>
          </a:xfrm>
          <a:prstGeom prst="rect">
            <a:avLst/>
          </a:prstGeom>
        </p:spPr>
      </p:pic>
    </p:spTree>
    <p:extLst>
      <p:ext uri="{BB962C8B-B14F-4D97-AF65-F5344CB8AC3E}">
        <p14:creationId xmlns:p14="http://schemas.microsoft.com/office/powerpoint/2010/main" val="83543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051CAE-2514-421A-A986-1E58F0B02E2B}"/>
              </a:ext>
            </a:extLst>
          </p:cNvPr>
          <p:cNvSpPr txBox="1"/>
          <p:nvPr/>
        </p:nvSpPr>
        <p:spPr>
          <a:xfrm>
            <a:off x="152400" y="176200"/>
            <a:ext cx="2698175" cy="523220"/>
          </a:xfrm>
          <a:prstGeom prst="rect">
            <a:avLst/>
          </a:prstGeom>
          <a:noFill/>
        </p:spPr>
        <p:txBody>
          <a:bodyPr wrap="none" rtlCol="0">
            <a:spAutoFit/>
          </a:bodyPr>
          <a:lstStyle/>
          <a:p>
            <a:r>
              <a:rPr kumimoji="1" lang="ja-JP" altLang="en-US" sz="2800" dirty="0"/>
              <a:t>カードについて</a:t>
            </a:r>
          </a:p>
        </p:txBody>
      </p:sp>
      <p:pic>
        <p:nvPicPr>
          <p:cNvPr id="3" name="図 2">
            <a:extLst>
              <a:ext uri="{FF2B5EF4-FFF2-40B4-BE49-F238E27FC236}">
                <a16:creationId xmlns:a16="http://schemas.microsoft.com/office/drawing/2014/main" id="{19B33E3C-0F36-43D4-BC5F-D277655FB5F6}"/>
              </a:ext>
            </a:extLst>
          </p:cNvPr>
          <p:cNvPicPr>
            <a:picLocks noChangeAspect="1"/>
          </p:cNvPicPr>
          <p:nvPr/>
        </p:nvPicPr>
        <p:blipFill>
          <a:blip r:embed="rId2"/>
          <a:stretch>
            <a:fillRect/>
          </a:stretch>
        </p:blipFill>
        <p:spPr>
          <a:xfrm>
            <a:off x="8658376" y="1428082"/>
            <a:ext cx="3175881" cy="3072480"/>
          </a:xfrm>
          <a:prstGeom prst="rect">
            <a:avLst/>
          </a:prstGeom>
        </p:spPr>
      </p:pic>
      <p:sp>
        <p:nvSpPr>
          <p:cNvPr id="4" name="テキスト ボックス 3">
            <a:extLst>
              <a:ext uri="{FF2B5EF4-FFF2-40B4-BE49-F238E27FC236}">
                <a16:creationId xmlns:a16="http://schemas.microsoft.com/office/drawing/2014/main" id="{D7913E68-51B2-4A55-AB7F-417C12E20141}"/>
              </a:ext>
            </a:extLst>
          </p:cNvPr>
          <p:cNvSpPr txBox="1"/>
          <p:nvPr/>
        </p:nvSpPr>
        <p:spPr>
          <a:xfrm>
            <a:off x="159762" y="1913857"/>
            <a:ext cx="7534275" cy="3046988"/>
          </a:xfrm>
          <a:prstGeom prst="rect">
            <a:avLst/>
          </a:prstGeom>
          <a:noFill/>
        </p:spPr>
        <p:txBody>
          <a:bodyPr wrap="square" rtlCol="0">
            <a:spAutoFit/>
          </a:bodyPr>
          <a:lstStyle/>
          <a:p>
            <a:r>
              <a:rPr kumimoji="1" lang="ja-JP" altLang="en-US" sz="2400" dirty="0"/>
              <a:t>このアプリのメイン機能</a:t>
            </a:r>
            <a:endParaRPr kumimoji="1" lang="en-US" altLang="ja-JP" sz="2400" dirty="0"/>
          </a:p>
          <a:p>
            <a:r>
              <a:rPr lang="ja-JP" altLang="en-US" sz="2400" dirty="0"/>
              <a:t>カードを用いて画面に情報を表示する</a:t>
            </a:r>
            <a:endParaRPr lang="en-US" altLang="ja-JP" sz="2400" dirty="0"/>
          </a:p>
          <a:p>
            <a:endParaRPr kumimoji="1" lang="en-US" altLang="ja-JP" sz="2400" dirty="0"/>
          </a:p>
          <a:p>
            <a:r>
              <a:rPr kumimoji="1" lang="ja-JP" altLang="en-US" sz="2400" dirty="0"/>
              <a:t>カードは左にフリックすると次のカードに切り替わる</a:t>
            </a:r>
            <a:endParaRPr kumimoji="1" lang="en-US" altLang="ja-JP" sz="2400" dirty="0"/>
          </a:p>
          <a:p>
            <a:endParaRPr lang="en-US" altLang="ja-JP" sz="2400" dirty="0"/>
          </a:p>
          <a:p>
            <a:r>
              <a:rPr kumimoji="1" lang="ja-JP" altLang="en-US" sz="2400" dirty="0"/>
              <a:t>カードは右にフリックすると前のカードに切り替わる</a:t>
            </a:r>
            <a:endParaRPr kumimoji="1" lang="en-US" altLang="ja-JP" sz="2400" dirty="0"/>
          </a:p>
          <a:p>
            <a:endParaRPr lang="en-US" altLang="ja-JP" sz="2400" dirty="0"/>
          </a:p>
          <a:p>
            <a:r>
              <a:rPr kumimoji="1" lang="ja-JP" altLang="en-US" sz="2400" dirty="0"/>
              <a:t>カードをタップすると裏面に切り替わる</a:t>
            </a:r>
            <a:endParaRPr kumimoji="1" lang="en-US" altLang="ja-JP" sz="2400" dirty="0"/>
          </a:p>
        </p:txBody>
      </p:sp>
    </p:spTree>
    <p:extLst>
      <p:ext uri="{BB962C8B-B14F-4D97-AF65-F5344CB8AC3E}">
        <p14:creationId xmlns:p14="http://schemas.microsoft.com/office/powerpoint/2010/main" val="29970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8097803-C4E6-436A-8F03-A372182EF7E0}"/>
              </a:ext>
            </a:extLst>
          </p:cNvPr>
          <p:cNvSpPr txBox="1"/>
          <p:nvPr/>
        </p:nvSpPr>
        <p:spPr>
          <a:xfrm>
            <a:off x="152399" y="176200"/>
            <a:ext cx="5534025" cy="523220"/>
          </a:xfrm>
          <a:prstGeom prst="rect">
            <a:avLst/>
          </a:prstGeom>
          <a:noFill/>
        </p:spPr>
        <p:txBody>
          <a:bodyPr wrap="square" rtlCol="0">
            <a:spAutoFit/>
          </a:bodyPr>
          <a:lstStyle/>
          <a:p>
            <a:r>
              <a:rPr kumimoji="1" lang="ja-JP" altLang="en-US" sz="2800" dirty="0"/>
              <a:t>カードレイアウト</a:t>
            </a:r>
          </a:p>
        </p:txBody>
      </p:sp>
      <p:sp>
        <p:nvSpPr>
          <p:cNvPr id="3" name="正方形/長方形 2">
            <a:extLst>
              <a:ext uri="{FF2B5EF4-FFF2-40B4-BE49-F238E27FC236}">
                <a16:creationId xmlns:a16="http://schemas.microsoft.com/office/drawing/2014/main" id="{6168B648-F68F-4757-8071-01E023F1398F}"/>
              </a:ext>
            </a:extLst>
          </p:cNvPr>
          <p:cNvSpPr/>
          <p:nvPr/>
        </p:nvSpPr>
        <p:spPr>
          <a:xfrm>
            <a:off x="573404" y="4709673"/>
            <a:ext cx="3811165" cy="852029"/>
          </a:xfrm>
          <a:prstGeom prst="rect">
            <a:avLst/>
          </a:prstGeom>
          <a:solidFill>
            <a:schemeClr val="tx1">
              <a:lumMod val="65000"/>
              <a:lumOff val="3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solidFill>
                  <a:schemeClr val="bg1"/>
                </a:solidFill>
              </a:rPr>
              <a:t>店舗名</a:t>
            </a:r>
            <a:endParaRPr kumimoji="1" lang="en-US" altLang="ja-JP" dirty="0">
              <a:solidFill>
                <a:schemeClr val="bg1"/>
              </a:solidFill>
            </a:endParaRPr>
          </a:p>
        </p:txBody>
      </p:sp>
      <p:pic>
        <p:nvPicPr>
          <p:cNvPr id="4" name="図 3">
            <a:extLst>
              <a:ext uri="{FF2B5EF4-FFF2-40B4-BE49-F238E27FC236}">
                <a16:creationId xmlns:a16="http://schemas.microsoft.com/office/drawing/2014/main" id="{3037B781-65FF-49B3-A2B8-13216114C163}"/>
              </a:ext>
            </a:extLst>
          </p:cNvPr>
          <p:cNvPicPr>
            <a:picLocks noChangeAspect="1"/>
          </p:cNvPicPr>
          <p:nvPr/>
        </p:nvPicPr>
        <p:blipFill rotWithShape="1">
          <a:blip r:embed="rId2"/>
          <a:srcRect b="4523"/>
          <a:stretch/>
        </p:blipFill>
        <p:spPr>
          <a:xfrm>
            <a:off x="573404" y="1145606"/>
            <a:ext cx="3833257" cy="3564067"/>
          </a:xfrm>
          <a:prstGeom prst="rect">
            <a:avLst/>
          </a:prstGeom>
        </p:spPr>
      </p:pic>
      <p:sp>
        <p:nvSpPr>
          <p:cNvPr id="5" name="テキスト ボックス 4">
            <a:extLst>
              <a:ext uri="{FF2B5EF4-FFF2-40B4-BE49-F238E27FC236}">
                <a16:creationId xmlns:a16="http://schemas.microsoft.com/office/drawing/2014/main" id="{C8C51398-2782-4B4E-BEC6-E68EBE31A463}"/>
              </a:ext>
            </a:extLst>
          </p:cNvPr>
          <p:cNvSpPr txBox="1"/>
          <p:nvPr/>
        </p:nvSpPr>
        <p:spPr>
          <a:xfrm>
            <a:off x="1994730" y="6047477"/>
            <a:ext cx="495302" cy="461665"/>
          </a:xfrm>
          <a:prstGeom prst="rect">
            <a:avLst/>
          </a:prstGeom>
          <a:noFill/>
        </p:spPr>
        <p:txBody>
          <a:bodyPr wrap="square" rtlCol="0">
            <a:spAutoFit/>
          </a:bodyPr>
          <a:lstStyle/>
          <a:p>
            <a:r>
              <a:rPr lang="ja-JP" altLang="en-US" sz="2400" dirty="0"/>
              <a:t>表</a:t>
            </a:r>
            <a:endParaRPr kumimoji="1" lang="ja-JP" altLang="en-US" sz="2400" dirty="0"/>
          </a:p>
        </p:txBody>
      </p:sp>
      <p:sp>
        <p:nvSpPr>
          <p:cNvPr id="6" name="テキスト ボックス 5">
            <a:extLst>
              <a:ext uri="{FF2B5EF4-FFF2-40B4-BE49-F238E27FC236}">
                <a16:creationId xmlns:a16="http://schemas.microsoft.com/office/drawing/2014/main" id="{4EE399E8-92EC-45D7-A9D1-579C49ACA478}"/>
              </a:ext>
            </a:extLst>
          </p:cNvPr>
          <p:cNvSpPr txBox="1"/>
          <p:nvPr/>
        </p:nvSpPr>
        <p:spPr>
          <a:xfrm>
            <a:off x="8619368" y="6047477"/>
            <a:ext cx="495302" cy="461665"/>
          </a:xfrm>
          <a:prstGeom prst="rect">
            <a:avLst/>
          </a:prstGeom>
          <a:noFill/>
        </p:spPr>
        <p:txBody>
          <a:bodyPr wrap="square" rtlCol="0">
            <a:spAutoFit/>
          </a:bodyPr>
          <a:lstStyle/>
          <a:p>
            <a:r>
              <a:rPr lang="ja-JP" altLang="en-US" sz="2400" dirty="0"/>
              <a:t>裏</a:t>
            </a:r>
            <a:endParaRPr kumimoji="1" lang="ja-JP" altLang="en-US" sz="2400" dirty="0"/>
          </a:p>
        </p:txBody>
      </p:sp>
      <p:pic>
        <p:nvPicPr>
          <p:cNvPr id="7" name="図 6">
            <a:extLst>
              <a:ext uri="{FF2B5EF4-FFF2-40B4-BE49-F238E27FC236}">
                <a16:creationId xmlns:a16="http://schemas.microsoft.com/office/drawing/2014/main" id="{21952647-C340-4BA1-A86D-31170A4E1A95}"/>
              </a:ext>
            </a:extLst>
          </p:cNvPr>
          <p:cNvPicPr>
            <a:picLocks noChangeAspect="1"/>
          </p:cNvPicPr>
          <p:nvPr/>
        </p:nvPicPr>
        <p:blipFill rotWithShape="1">
          <a:blip r:embed="rId2"/>
          <a:srcRect t="4522" b="77106"/>
          <a:stretch/>
        </p:blipFill>
        <p:spPr>
          <a:xfrm>
            <a:off x="6702739" y="1145606"/>
            <a:ext cx="3833257" cy="685801"/>
          </a:xfrm>
          <a:prstGeom prst="rect">
            <a:avLst/>
          </a:prstGeom>
        </p:spPr>
      </p:pic>
      <p:sp>
        <p:nvSpPr>
          <p:cNvPr id="8" name="正方形/長方形 7">
            <a:extLst>
              <a:ext uri="{FF2B5EF4-FFF2-40B4-BE49-F238E27FC236}">
                <a16:creationId xmlns:a16="http://schemas.microsoft.com/office/drawing/2014/main" id="{E4BF6CC1-F3E1-4963-9286-B7C4CA58FE18}"/>
              </a:ext>
            </a:extLst>
          </p:cNvPr>
          <p:cNvSpPr/>
          <p:nvPr/>
        </p:nvSpPr>
        <p:spPr>
          <a:xfrm>
            <a:off x="6702739" y="1831407"/>
            <a:ext cx="3811165" cy="461665"/>
          </a:xfrm>
          <a:prstGeom prst="rect">
            <a:avLst/>
          </a:prstGeom>
          <a:solidFill>
            <a:schemeClr val="tx1">
              <a:lumMod val="65000"/>
              <a:lumOff val="3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u="sng" dirty="0">
                <a:solidFill>
                  <a:schemeClr val="bg1"/>
                </a:solidFill>
              </a:rPr>
              <a:t>店舗名</a:t>
            </a:r>
            <a:endParaRPr kumimoji="1" lang="en-US" altLang="ja-JP" u="sng" dirty="0">
              <a:solidFill>
                <a:schemeClr val="bg1"/>
              </a:solidFill>
            </a:endParaRPr>
          </a:p>
        </p:txBody>
      </p:sp>
      <p:sp>
        <p:nvSpPr>
          <p:cNvPr id="9" name="正方形/長方形 8">
            <a:extLst>
              <a:ext uri="{FF2B5EF4-FFF2-40B4-BE49-F238E27FC236}">
                <a16:creationId xmlns:a16="http://schemas.microsoft.com/office/drawing/2014/main" id="{838C095B-EC65-48A7-9C13-942AF578ED0E}"/>
              </a:ext>
            </a:extLst>
          </p:cNvPr>
          <p:cNvSpPr/>
          <p:nvPr/>
        </p:nvSpPr>
        <p:spPr>
          <a:xfrm>
            <a:off x="6702738" y="2293072"/>
            <a:ext cx="3811165" cy="461665"/>
          </a:xfrm>
          <a:prstGeom prst="rect">
            <a:avLst/>
          </a:prstGeom>
          <a:solidFill>
            <a:schemeClr val="tx1">
              <a:lumMod val="65000"/>
              <a:lumOff val="3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u="sng" dirty="0">
                <a:solidFill>
                  <a:schemeClr val="bg1"/>
                </a:solidFill>
              </a:rPr>
              <a:t>営業時間</a:t>
            </a:r>
            <a:endParaRPr kumimoji="1" lang="en-US" altLang="ja-JP" u="sng" dirty="0">
              <a:solidFill>
                <a:schemeClr val="bg1"/>
              </a:solidFill>
            </a:endParaRPr>
          </a:p>
        </p:txBody>
      </p:sp>
      <p:sp>
        <p:nvSpPr>
          <p:cNvPr id="10" name="正方形/長方形 9">
            <a:extLst>
              <a:ext uri="{FF2B5EF4-FFF2-40B4-BE49-F238E27FC236}">
                <a16:creationId xmlns:a16="http://schemas.microsoft.com/office/drawing/2014/main" id="{699348D9-E4F8-45C8-823A-9DC910CC9C0E}"/>
              </a:ext>
            </a:extLst>
          </p:cNvPr>
          <p:cNvSpPr/>
          <p:nvPr/>
        </p:nvSpPr>
        <p:spPr>
          <a:xfrm>
            <a:off x="6702737" y="3216402"/>
            <a:ext cx="3811165" cy="461665"/>
          </a:xfrm>
          <a:prstGeom prst="rect">
            <a:avLst/>
          </a:prstGeom>
          <a:solidFill>
            <a:schemeClr val="tx1">
              <a:lumMod val="65000"/>
              <a:lumOff val="3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u="sng" dirty="0">
                <a:solidFill>
                  <a:schemeClr val="bg1"/>
                </a:solidFill>
              </a:rPr>
              <a:t>住所</a:t>
            </a:r>
            <a:endParaRPr kumimoji="1" lang="en-US" altLang="ja-JP" u="sng" dirty="0">
              <a:solidFill>
                <a:schemeClr val="bg1"/>
              </a:solidFill>
            </a:endParaRPr>
          </a:p>
        </p:txBody>
      </p:sp>
      <p:sp>
        <p:nvSpPr>
          <p:cNvPr id="11" name="正方形/長方形 10">
            <a:extLst>
              <a:ext uri="{FF2B5EF4-FFF2-40B4-BE49-F238E27FC236}">
                <a16:creationId xmlns:a16="http://schemas.microsoft.com/office/drawing/2014/main" id="{78095A9B-3EF3-467A-BD4D-68F5F8673CE7}"/>
              </a:ext>
            </a:extLst>
          </p:cNvPr>
          <p:cNvSpPr/>
          <p:nvPr/>
        </p:nvSpPr>
        <p:spPr>
          <a:xfrm>
            <a:off x="6702736" y="2754737"/>
            <a:ext cx="3811165" cy="461665"/>
          </a:xfrm>
          <a:prstGeom prst="rect">
            <a:avLst/>
          </a:prstGeom>
          <a:solidFill>
            <a:schemeClr val="tx1">
              <a:lumMod val="65000"/>
              <a:lumOff val="3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ja-JP" altLang="en-US" u="sng" dirty="0">
                <a:solidFill>
                  <a:schemeClr val="bg1"/>
                </a:solidFill>
              </a:rPr>
              <a:t>定休日</a:t>
            </a:r>
            <a:endParaRPr kumimoji="1" lang="en-US" altLang="ja-JP" u="sng" dirty="0">
              <a:solidFill>
                <a:schemeClr val="bg1"/>
              </a:solidFill>
            </a:endParaRPr>
          </a:p>
        </p:txBody>
      </p:sp>
      <p:sp>
        <p:nvSpPr>
          <p:cNvPr id="12" name="正方形/長方形 11">
            <a:extLst>
              <a:ext uri="{FF2B5EF4-FFF2-40B4-BE49-F238E27FC236}">
                <a16:creationId xmlns:a16="http://schemas.microsoft.com/office/drawing/2014/main" id="{5904D16B-E0FE-4C70-9AA2-F756B65E3A18}"/>
              </a:ext>
            </a:extLst>
          </p:cNvPr>
          <p:cNvSpPr/>
          <p:nvPr/>
        </p:nvSpPr>
        <p:spPr>
          <a:xfrm>
            <a:off x="6702735" y="4115265"/>
            <a:ext cx="3811165" cy="1446438"/>
          </a:xfrm>
          <a:prstGeom prst="rect">
            <a:avLst/>
          </a:prstGeom>
          <a:solidFill>
            <a:schemeClr val="tx1">
              <a:lumMod val="65000"/>
              <a:lumOff val="3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u="sng" dirty="0">
                <a:solidFill>
                  <a:schemeClr val="bg1"/>
                </a:solidFill>
              </a:rPr>
              <a:t>他の画像</a:t>
            </a:r>
            <a:endParaRPr kumimoji="1" lang="en-US" altLang="ja-JP" u="sng" dirty="0">
              <a:solidFill>
                <a:schemeClr val="bg1"/>
              </a:solidFill>
            </a:endParaRPr>
          </a:p>
        </p:txBody>
      </p:sp>
      <p:sp>
        <p:nvSpPr>
          <p:cNvPr id="13" name="正方形/長方形 12">
            <a:extLst>
              <a:ext uri="{FF2B5EF4-FFF2-40B4-BE49-F238E27FC236}">
                <a16:creationId xmlns:a16="http://schemas.microsoft.com/office/drawing/2014/main" id="{1E07C0AB-6E39-4715-9825-39C2A9D4A2B6}"/>
              </a:ext>
            </a:extLst>
          </p:cNvPr>
          <p:cNvSpPr/>
          <p:nvPr/>
        </p:nvSpPr>
        <p:spPr>
          <a:xfrm>
            <a:off x="6702734" y="3653599"/>
            <a:ext cx="3811165" cy="461665"/>
          </a:xfrm>
          <a:prstGeom prst="rect">
            <a:avLst/>
          </a:prstGeom>
          <a:solidFill>
            <a:schemeClr val="tx1">
              <a:lumMod val="65000"/>
              <a:lumOff val="3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altLang="ja-JP" u="sng" dirty="0">
                <a:solidFill>
                  <a:schemeClr val="bg1"/>
                </a:solidFill>
              </a:rPr>
              <a:t>URL</a:t>
            </a:r>
            <a:endParaRPr kumimoji="1" lang="en-US" altLang="ja-JP" u="sng" dirty="0">
              <a:solidFill>
                <a:schemeClr val="bg1"/>
              </a:solidFill>
            </a:endParaRPr>
          </a:p>
        </p:txBody>
      </p:sp>
    </p:spTree>
    <p:extLst>
      <p:ext uri="{BB962C8B-B14F-4D97-AF65-F5344CB8AC3E}">
        <p14:creationId xmlns:p14="http://schemas.microsoft.com/office/powerpoint/2010/main" val="192054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2289D5C-92CA-49FD-8C26-456C578CBA90}"/>
              </a:ext>
            </a:extLst>
          </p:cNvPr>
          <p:cNvPicPr>
            <a:picLocks noChangeAspect="1"/>
          </p:cNvPicPr>
          <p:nvPr/>
        </p:nvPicPr>
        <p:blipFill>
          <a:blip r:embed="rId2"/>
          <a:stretch>
            <a:fillRect/>
          </a:stretch>
        </p:blipFill>
        <p:spPr>
          <a:xfrm>
            <a:off x="4835703" y="970907"/>
            <a:ext cx="7053552" cy="4176445"/>
          </a:xfrm>
          <a:prstGeom prst="rect">
            <a:avLst/>
          </a:prstGeom>
        </p:spPr>
      </p:pic>
      <p:sp>
        <p:nvSpPr>
          <p:cNvPr id="3" name="タイトル 1">
            <a:extLst>
              <a:ext uri="{FF2B5EF4-FFF2-40B4-BE49-F238E27FC236}">
                <a16:creationId xmlns:a16="http://schemas.microsoft.com/office/drawing/2014/main" id="{2FDEEAAB-5B45-4B42-9738-684F4D1F7D9C}"/>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前回から</a:t>
            </a:r>
          </a:p>
        </p:txBody>
      </p:sp>
      <p:sp>
        <p:nvSpPr>
          <p:cNvPr id="4" name="タイトル 1">
            <a:extLst>
              <a:ext uri="{FF2B5EF4-FFF2-40B4-BE49-F238E27FC236}">
                <a16:creationId xmlns:a16="http://schemas.microsoft.com/office/drawing/2014/main" id="{08674311-B046-4E16-86F1-B43E1D01E384}"/>
              </a:ext>
            </a:extLst>
          </p:cNvPr>
          <p:cNvSpPr txBox="1">
            <a:spLocks/>
          </p:cNvSpPr>
          <p:nvPr/>
        </p:nvSpPr>
        <p:spPr>
          <a:xfrm>
            <a:off x="0" y="5257801"/>
            <a:ext cx="12192000" cy="1600198"/>
          </a:xfrm>
          <a:prstGeom prst="rect">
            <a:avLst/>
          </a:prstGeom>
          <a:solidFill>
            <a:schemeClr val="tx1"/>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前回の発表したスケジュール表から今回は</a:t>
            </a:r>
            <a:endParaRPr lang="en-US" altLang="ja-JP" dirty="0">
              <a:solidFill>
                <a:schemeClr val="bg1"/>
              </a:solidFill>
            </a:endParaRPr>
          </a:p>
          <a:p>
            <a:r>
              <a:rPr lang="ja-JP" altLang="en-US" dirty="0">
                <a:solidFill>
                  <a:schemeClr val="bg1"/>
                </a:solidFill>
              </a:rPr>
              <a:t>画面のレイアウトと要件定義を行いました</a:t>
            </a:r>
            <a:endParaRPr lang="en-US" altLang="ja-JP" dirty="0">
              <a:solidFill>
                <a:schemeClr val="bg1"/>
              </a:solidFill>
            </a:endParaRPr>
          </a:p>
          <a:p>
            <a:r>
              <a:rPr lang="ja-JP" altLang="en-US" dirty="0">
                <a:solidFill>
                  <a:schemeClr val="bg1"/>
                </a:solidFill>
              </a:rPr>
              <a:t>今回はこの要件定義について話します</a:t>
            </a:r>
          </a:p>
        </p:txBody>
      </p:sp>
      <p:sp>
        <p:nvSpPr>
          <p:cNvPr id="5" name="楕円 4">
            <a:extLst>
              <a:ext uri="{FF2B5EF4-FFF2-40B4-BE49-F238E27FC236}">
                <a16:creationId xmlns:a16="http://schemas.microsoft.com/office/drawing/2014/main" id="{55631BE7-3E27-4B0D-80BD-04025321E9D6}"/>
              </a:ext>
            </a:extLst>
          </p:cNvPr>
          <p:cNvSpPr/>
          <p:nvPr/>
        </p:nvSpPr>
        <p:spPr>
          <a:xfrm>
            <a:off x="4835703" y="1376738"/>
            <a:ext cx="2212369" cy="93494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5595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ボックス 28">
            <a:extLst>
              <a:ext uri="{FF2B5EF4-FFF2-40B4-BE49-F238E27FC236}">
                <a16:creationId xmlns:a16="http://schemas.microsoft.com/office/drawing/2014/main" id="{E3757880-6C86-4BAA-B2B8-FDE88C76D3C2}"/>
              </a:ext>
            </a:extLst>
          </p:cNvPr>
          <p:cNvSpPr txBox="1"/>
          <p:nvPr/>
        </p:nvSpPr>
        <p:spPr>
          <a:xfrm>
            <a:off x="152400" y="176200"/>
            <a:ext cx="4413388" cy="523220"/>
          </a:xfrm>
          <a:prstGeom prst="rect">
            <a:avLst/>
          </a:prstGeom>
          <a:noFill/>
        </p:spPr>
        <p:txBody>
          <a:bodyPr wrap="none" rtlCol="0">
            <a:spAutoFit/>
          </a:bodyPr>
          <a:lstStyle/>
          <a:p>
            <a:r>
              <a:rPr kumimoji="1" lang="ja-JP" altLang="en-US" sz="2800" dirty="0"/>
              <a:t>基本画面</a:t>
            </a:r>
            <a:r>
              <a:rPr kumimoji="1" lang="en-US" altLang="ja-JP" sz="2800" dirty="0"/>
              <a:t>(</a:t>
            </a:r>
            <a:r>
              <a:rPr kumimoji="1" lang="ja-JP" altLang="en-US" sz="2800" dirty="0"/>
              <a:t>いい</a:t>
            </a:r>
            <a:r>
              <a:rPr kumimoji="1" lang="ja-JP" altLang="en-US" sz="2800" dirty="0" err="1"/>
              <a:t>ねに</a:t>
            </a:r>
            <a:r>
              <a:rPr kumimoji="1" lang="ja-JP" altLang="en-US" sz="2800" dirty="0"/>
              <a:t>ついて</a:t>
            </a:r>
            <a:r>
              <a:rPr kumimoji="1" lang="en-US" altLang="ja-JP" sz="2800" dirty="0"/>
              <a:t>)</a:t>
            </a:r>
            <a:endParaRPr kumimoji="1" lang="ja-JP" altLang="en-US" sz="2800" dirty="0"/>
          </a:p>
        </p:txBody>
      </p:sp>
      <p:sp>
        <p:nvSpPr>
          <p:cNvPr id="35" name="テキスト ボックス 34">
            <a:extLst>
              <a:ext uri="{FF2B5EF4-FFF2-40B4-BE49-F238E27FC236}">
                <a16:creationId xmlns:a16="http://schemas.microsoft.com/office/drawing/2014/main" id="{3C0E4CEA-E66B-49F7-A273-A12C7D8A400F}"/>
              </a:ext>
            </a:extLst>
          </p:cNvPr>
          <p:cNvSpPr txBox="1"/>
          <p:nvPr/>
        </p:nvSpPr>
        <p:spPr>
          <a:xfrm>
            <a:off x="152400" y="1759485"/>
            <a:ext cx="5719763" cy="3046988"/>
          </a:xfrm>
          <a:prstGeom prst="rect">
            <a:avLst/>
          </a:prstGeom>
          <a:noFill/>
        </p:spPr>
        <p:txBody>
          <a:bodyPr wrap="square" rtlCol="0">
            <a:spAutoFit/>
          </a:bodyPr>
          <a:lstStyle/>
          <a:p>
            <a:r>
              <a:rPr kumimoji="1" lang="ja-JP" altLang="en-US" sz="2400" dirty="0"/>
              <a:t>カードを上にスワイプすることで</a:t>
            </a:r>
            <a:endParaRPr kumimoji="1" lang="en-US" altLang="ja-JP" sz="2400" dirty="0"/>
          </a:p>
          <a:p>
            <a:r>
              <a:rPr lang="ja-JP" altLang="en-US" sz="2400" dirty="0"/>
              <a:t>そのカードを情報群</a:t>
            </a:r>
            <a:r>
              <a:rPr lang="en-US" altLang="ja-JP" sz="2400" dirty="0"/>
              <a:t>C</a:t>
            </a:r>
            <a:r>
              <a:rPr lang="ja-JP" altLang="en-US" sz="2400" dirty="0"/>
              <a:t>に加える</a:t>
            </a:r>
            <a:endParaRPr lang="en-US" altLang="ja-JP" sz="2400" dirty="0"/>
          </a:p>
          <a:p>
            <a:endParaRPr kumimoji="1" lang="en-US" altLang="ja-JP" sz="2400" dirty="0"/>
          </a:p>
          <a:p>
            <a:r>
              <a:rPr kumimoji="1" lang="ja-JP" altLang="en-US" sz="2400" dirty="0"/>
              <a:t>情報群</a:t>
            </a:r>
            <a:r>
              <a:rPr kumimoji="1" lang="en-US" altLang="ja-JP" sz="2400" dirty="0"/>
              <a:t>C</a:t>
            </a:r>
            <a:r>
              <a:rPr kumimoji="1" lang="ja-JP" altLang="en-US" sz="2400" dirty="0"/>
              <a:t>に加えた後次の右のカード</a:t>
            </a:r>
            <a:endParaRPr kumimoji="1" lang="en-US" altLang="ja-JP" sz="2400" dirty="0"/>
          </a:p>
          <a:p>
            <a:r>
              <a:rPr lang="ja-JP" altLang="en-US" sz="2400" dirty="0"/>
              <a:t>に切り替わる</a:t>
            </a:r>
            <a:endParaRPr lang="en-US" altLang="ja-JP" sz="2400" dirty="0"/>
          </a:p>
          <a:p>
            <a:endParaRPr lang="en-US" altLang="ja-JP" sz="2400" dirty="0"/>
          </a:p>
          <a:p>
            <a:r>
              <a:rPr lang="ja-JP" altLang="en-US" sz="2400" dirty="0"/>
              <a:t>いい</a:t>
            </a:r>
            <a:r>
              <a:rPr lang="ja-JP" altLang="en-US" sz="2400" dirty="0" err="1"/>
              <a:t>ねを</a:t>
            </a:r>
            <a:r>
              <a:rPr lang="ja-JP" altLang="en-US" sz="2400" dirty="0"/>
              <a:t>したカードは左のカードの</a:t>
            </a:r>
            <a:endParaRPr lang="en-US" altLang="ja-JP" sz="2400" dirty="0"/>
          </a:p>
          <a:p>
            <a:r>
              <a:rPr lang="ja-JP" altLang="en-US" sz="2400" dirty="0"/>
              <a:t>方に移動</a:t>
            </a:r>
            <a:endParaRPr lang="en-US" altLang="ja-JP" sz="2400" dirty="0"/>
          </a:p>
        </p:txBody>
      </p:sp>
      <p:pic>
        <p:nvPicPr>
          <p:cNvPr id="11" name="図 10">
            <a:extLst>
              <a:ext uri="{FF2B5EF4-FFF2-40B4-BE49-F238E27FC236}">
                <a16:creationId xmlns:a16="http://schemas.microsoft.com/office/drawing/2014/main" id="{4D0BC46F-5A05-4432-A0AE-F599C8EFA68C}"/>
              </a:ext>
            </a:extLst>
          </p:cNvPr>
          <p:cNvPicPr>
            <a:picLocks noChangeAspect="1"/>
          </p:cNvPicPr>
          <p:nvPr/>
        </p:nvPicPr>
        <p:blipFill>
          <a:blip r:embed="rId2"/>
          <a:stretch>
            <a:fillRect/>
          </a:stretch>
        </p:blipFill>
        <p:spPr>
          <a:xfrm>
            <a:off x="5676737" y="853131"/>
            <a:ext cx="2240955" cy="4281500"/>
          </a:xfrm>
          <a:prstGeom prst="rect">
            <a:avLst/>
          </a:prstGeom>
        </p:spPr>
      </p:pic>
      <p:pic>
        <p:nvPicPr>
          <p:cNvPr id="16" name="図 15">
            <a:extLst>
              <a:ext uri="{FF2B5EF4-FFF2-40B4-BE49-F238E27FC236}">
                <a16:creationId xmlns:a16="http://schemas.microsoft.com/office/drawing/2014/main" id="{9FDD2F95-ECF8-4240-84CE-9AE116D73F89}"/>
              </a:ext>
            </a:extLst>
          </p:cNvPr>
          <p:cNvPicPr>
            <a:picLocks noChangeAspect="1"/>
          </p:cNvPicPr>
          <p:nvPr/>
        </p:nvPicPr>
        <p:blipFill rotWithShape="1">
          <a:blip r:embed="rId3"/>
          <a:srcRect t="1367"/>
          <a:stretch/>
        </p:blipFill>
        <p:spPr>
          <a:xfrm>
            <a:off x="9162520" y="853131"/>
            <a:ext cx="2233980" cy="4281500"/>
          </a:xfrm>
          <a:prstGeom prst="rect">
            <a:avLst/>
          </a:prstGeom>
        </p:spPr>
      </p:pic>
      <p:sp>
        <p:nvSpPr>
          <p:cNvPr id="32" name="矢印: 上 31">
            <a:extLst>
              <a:ext uri="{FF2B5EF4-FFF2-40B4-BE49-F238E27FC236}">
                <a16:creationId xmlns:a16="http://schemas.microsoft.com/office/drawing/2014/main" id="{06E676BA-ADE8-4CB0-BFB9-F4C733123891}"/>
              </a:ext>
            </a:extLst>
          </p:cNvPr>
          <p:cNvSpPr/>
          <p:nvPr/>
        </p:nvSpPr>
        <p:spPr>
          <a:xfrm>
            <a:off x="6554898" y="1391343"/>
            <a:ext cx="484632" cy="1409914"/>
          </a:xfrm>
          <a:prstGeom prst="upArrow">
            <a:avLst/>
          </a:prstGeom>
          <a:solidFill>
            <a:srgbClr val="FF2D2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追加</a:t>
            </a:r>
          </a:p>
        </p:txBody>
      </p:sp>
    </p:spTree>
    <p:extLst>
      <p:ext uri="{BB962C8B-B14F-4D97-AF65-F5344CB8AC3E}">
        <p14:creationId xmlns:p14="http://schemas.microsoft.com/office/powerpoint/2010/main" val="2409920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BCEDAC-0956-488D-961B-EEFE453979EF}"/>
              </a:ext>
            </a:extLst>
          </p:cNvPr>
          <p:cNvSpPr/>
          <p:nvPr/>
        </p:nvSpPr>
        <p:spPr>
          <a:xfrm>
            <a:off x="8370375" y="676648"/>
            <a:ext cx="3101958" cy="550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pic>
        <p:nvPicPr>
          <p:cNvPr id="3" name="図 2">
            <a:extLst>
              <a:ext uri="{FF2B5EF4-FFF2-40B4-BE49-F238E27FC236}">
                <a16:creationId xmlns:a16="http://schemas.microsoft.com/office/drawing/2014/main" id="{85E597B8-2961-4683-A191-FA8EE7842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492" y="89784"/>
            <a:ext cx="3385723" cy="6678431"/>
          </a:xfrm>
          <a:prstGeom prst="rect">
            <a:avLst/>
          </a:prstGeom>
        </p:spPr>
      </p:pic>
      <p:sp>
        <p:nvSpPr>
          <p:cNvPr id="4" name="四角形: 角を丸くする 3">
            <a:extLst>
              <a:ext uri="{FF2B5EF4-FFF2-40B4-BE49-F238E27FC236}">
                <a16:creationId xmlns:a16="http://schemas.microsoft.com/office/drawing/2014/main" id="{09384D96-BC92-4D6F-853E-B20472D3A68F}"/>
              </a:ext>
            </a:extLst>
          </p:cNvPr>
          <p:cNvSpPr/>
          <p:nvPr/>
        </p:nvSpPr>
        <p:spPr>
          <a:xfrm>
            <a:off x="8434777" y="1037168"/>
            <a:ext cx="2313617" cy="220136"/>
          </a:xfrm>
          <a:prstGeom prst="roundRect">
            <a:avLst/>
          </a:prstGeom>
          <a:solidFill>
            <a:schemeClr val="tx1">
              <a:lumMod val="65000"/>
              <a:lumOff val="3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solidFill>
                  <a:schemeClr val="bg1"/>
                </a:solidFill>
              </a:rPr>
              <a:t>検索</a:t>
            </a:r>
            <a:endParaRPr kumimoji="1" lang="ja-JP" altLang="en-US" sz="1200" dirty="0">
              <a:solidFill>
                <a:schemeClr val="bg1"/>
              </a:solidFill>
            </a:endParaRPr>
          </a:p>
        </p:txBody>
      </p:sp>
      <p:cxnSp>
        <p:nvCxnSpPr>
          <p:cNvPr id="5" name="直線コネクタ 4">
            <a:extLst>
              <a:ext uri="{FF2B5EF4-FFF2-40B4-BE49-F238E27FC236}">
                <a16:creationId xmlns:a16="http://schemas.microsoft.com/office/drawing/2014/main" id="{80DAD667-24C4-4D53-B47E-DD5AB3495BAA}"/>
              </a:ext>
            </a:extLst>
          </p:cNvPr>
          <p:cNvCxnSpPr/>
          <p:nvPr/>
        </p:nvCxnSpPr>
        <p:spPr>
          <a:xfrm>
            <a:off x="8806409" y="1037168"/>
            <a:ext cx="0" cy="22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グラフィックス 5" descr="信号">
            <a:extLst>
              <a:ext uri="{FF2B5EF4-FFF2-40B4-BE49-F238E27FC236}">
                <a16:creationId xmlns:a16="http://schemas.microsoft.com/office/drawing/2014/main" id="{7871F366-88C7-4FB3-989D-5DBA3B0E8D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3595" y="677336"/>
            <a:ext cx="220136" cy="220136"/>
          </a:xfrm>
          <a:prstGeom prst="rect">
            <a:avLst/>
          </a:prstGeom>
        </p:spPr>
      </p:pic>
      <p:pic>
        <p:nvPicPr>
          <p:cNvPr id="7" name="グラフィックス 6" descr="Wi-Fi">
            <a:extLst>
              <a:ext uri="{FF2B5EF4-FFF2-40B4-BE49-F238E27FC236}">
                <a16:creationId xmlns:a16="http://schemas.microsoft.com/office/drawing/2014/main" id="{B3E7DB9D-4A6B-42CD-88DC-CB100C0ABF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9827" y="651939"/>
            <a:ext cx="284872" cy="284872"/>
          </a:xfrm>
          <a:prstGeom prst="rect">
            <a:avLst/>
          </a:prstGeom>
        </p:spPr>
      </p:pic>
      <p:pic>
        <p:nvPicPr>
          <p:cNvPr id="8" name="グラフィックス 7" descr="フル充電">
            <a:extLst>
              <a:ext uri="{FF2B5EF4-FFF2-40B4-BE49-F238E27FC236}">
                <a16:creationId xmlns:a16="http://schemas.microsoft.com/office/drawing/2014/main" id="{7B165D34-6567-4C30-8FAE-CDF6A2EDB1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51633" y="651939"/>
            <a:ext cx="270930" cy="270930"/>
          </a:xfrm>
          <a:prstGeom prst="rect">
            <a:avLst/>
          </a:prstGeom>
        </p:spPr>
      </p:pic>
      <p:sp>
        <p:nvSpPr>
          <p:cNvPr id="9" name="テキスト ボックス 8">
            <a:extLst>
              <a:ext uri="{FF2B5EF4-FFF2-40B4-BE49-F238E27FC236}">
                <a16:creationId xmlns:a16="http://schemas.microsoft.com/office/drawing/2014/main" id="{3E74C1B3-EE01-4172-B7DB-93233E3914AF}"/>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solidFill>
                  <a:schemeClr val="bg1"/>
                </a:solidFill>
                <a:latin typeface="Bodoni MT Black" panose="02070A03080606020203" pitchFamily="18" charset="0"/>
                <a:ea typeface="BIZ UDPゴシック" panose="020B0400000000000000" pitchFamily="50" charset="-128"/>
              </a:rPr>
              <a:t>11:30</a:t>
            </a:r>
            <a:endParaRPr kumimoji="1" lang="ja-JP" altLang="en-US" sz="1000" dirty="0">
              <a:solidFill>
                <a:schemeClr val="bg1"/>
              </a:solidFill>
              <a:latin typeface="Bodoni MT Black" panose="02070A03080606020203" pitchFamily="18" charset="0"/>
              <a:ea typeface="BIZ UDPゴシック" panose="020B0400000000000000" pitchFamily="50" charset="-128"/>
            </a:endParaRPr>
          </a:p>
        </p:txBody>
      </p:sp>
      <p:sp>
        <p:nvSpPr>
          <p:cNvPr id="10" name="フローチャート: 端子 9">
            <a:extLst>
              <a:ext uri="{FF2B5EF4-FFF2-40B4-BE49-F238E27FC236}">
                <a16:creationId xmlns:a16="http://schemas.microsoft.com/office/drawing/2014/main" id="{1385C8AE-9368-433F-958A-7DDD8D20F337}"/>
              </a:ext>
            </a:extLst>
          </p:cNvPr>
          <p:cNvSpPr/>
          <p:nvPr/>
        </p:nvSpPr>
        <p:spPr>
          <a:xfrm>
            <a:off x="8505050" y="1627379"/>
            <a:ext cx="1066799" cy="385232"/>
          </a:xfrm>
          <a:prstGeom prst="flowChartTerminator">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今日の</a:t>
            </a:r>
            <a:endParaRPr lang="en-US" altLang="ja-JP" sz="1200" dirty="0"/>
          </a:p>
          <a:p>
            <a:pPr algn="ctr"/>
            <a:r>
              <a:rPr lang="ja-JP" altLang="en-US" sz="1200" dirty="0"/>
              <a:t>おすすめ</a:t>
            </a:r>
            <a:endParaRPr kumimoji="1" lang="ja-JP" altLang="en-US" sz="1200" dirty="0"/>
          </a:p>
        </p:txBody>
      </p:sp>
      <p:sp>
        <p:nvSpPr>
          <p:cNvPr id="11" name="フローチャート: 端子 10">
            <a:extLst>
              <a:ext uri="{FF2B5EF4-FFF2-40B4-BE49-F238E27FC236}">
                <a16:creationId xmlns:a16="http://schemas.microsoft.com/office/drawing/2014/main" id="{85A4D646-05ED-4C34-BE55-4F643B448EEA}"/>
              </a:ext>
            </a:extLst>
          </p:cNvPr>
          <p:cNvSpPr/>
          <p:nvPr/>
        </p:nvSpPr>
        <p:spPr>
          <a:xfrm>
            <a:off x="9636251" y="1627379"/>
            <a:ext cx="758573" cy="385232"/>
          </a:xfrm>
          <a:prstGeom prst="flowChartTerminator">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新着</a:t>
            </a:r>
          </a:p>
        </p:txBody>
      </p:sp>
      <p:sp>
        <p:nvSpPr>
          <p:cNvPr id="12" name="フローチャート: 端子 11">
            <a:extLst>
              <a:ext uri="{FF2B5EF4-FFF2-40B4-BE49-F238E27FC236}">
                <a16:creationId xmlns:a16="http://schemas.microsoft.com/office/drawing/2014/main" id="{4BC0C381-6771-41DA-9750-A4C389581FDD}"/>
              </a:ext>
            </a:extLst>
          </p:cNvPr>
          <p:cNvSpPr/>
          <p:nvPr/>
        </p:nvSpPr>
        <p:spPr>
          <a:xfrm>
            <a:off x="10463989" y="1605086"/>
            <a:ext cx="758574" cy="385232"/>
          </a:xfrm>
          <a:prstGeom prst="flowChartTerminator">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pic>
        <p:nvPicPr>
          <p:cNvPr id="16" name="グラフィックス 15" descr="拡大鏡">
            <a:extLst>
              <a:ext uri="{FF2B5EF4-FFF2-40B4-BE49-F238E27FC236}">
                <a16:creationId xmlns:a16="http://schemas.microsoft.com/office/drawing/2014/main" id="{DACBDEE7-A806-4811-ADAE-F9A8E5A06D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8530723" y="1040850"/>
            <a:ext cx="220137" cy="220137"/>
          </a:xfrm>
          <a:prstGeom prst="rect">
            <a:avLst/>
          </a:prstGeom>
        </p:spPr>
      </p:pic>
      <p:sp>
        <p:nvSpPr>
          <p:cNvPr id="17" name="楕円 16">
            <a:extLst>
              <a:ext uri="{FF2B5EF4-FFF2-40B4-BE49-F238E27FC236}">
                <a16:creationId xmlns:a16="http://schemas.microsoft.com/office/drawing/2014/main" id="{E20FC38C-455D-46D3-8B2E-DD23EBB30660}"/>
              </a:ext>
            </a:extLst>
          </p:cNvPr>
          <p:cNvSpPr/>
          <p:nvPr/>
        </p:nvSpPr>
        <p:spPr>
          <a:xfrm>
            <a:off x="10950282" y="986850"/>
            <a:ext cx="320163" cy="310355"/>
          </a:xfrm>
          <a:prstGeom prst="ellipse">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8" name="グラフィックス 17" descr="本">
            <a:extLst>
              <a:ext uri="{FF2B5EF4-FFF2-40B4-BE49-F238E27FC236}">
                <a16:creationId xmlns:a16="http://schemas.microsoft.com/office/drawing/2014/main" id="{5E4A4B9D-0145-489E-82EA-C8F319BF942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77718" y="1002288"/>
            <a:ext cx="259435" cy="259435"/>
          </a:xfrm>
          <a:prstGeom prst="rect">
            <a:avLst/>
          </a:prstGeom>
        </p:spPr>
      </p:pic>
      <p:sp>
        <p:nvSpPr>
          <p:cNvPr id="19" name="正方形/長方形 18">
            <a:extLst>
              <a:ext uri="{FF2B5EF4-FFF2-40B4-BE49-F238E27FC236}">
                <a16:creationId xmlns:a16="http://schemas.microsoft.com/office/drawing/2014/main" id="{DF758FCB-869C-457C-AE38-AC99B9696CDE}"/>
              </a:ext>
            </a:extLst>
          </p:cNvPr>
          <p:cNvSpPr/>
          <p:nvPr/>
        </p:nvSpPr>
        <p:spPr>
          <a:xfrm>
            <a:off x="843477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20" name="正方形/長方形 19">
            <a:extLst>
              <a:ext uri="{FF2B5EF4-FFF2-40B4-BE49-F238E27FC236}">
                <a16:creationId xmlns:a16="http://schemas.microsoft.com/office/drawing/2014/main" id="{D88A26AB-38F3-4C9D-8B9A-D406AD190078}"/>
              </a:ext>
            </a:extLst>
          </p:cNvPr>
          <p:cNvSpPr/>
          <p:nvPr/>
        </p:nvSpPr>
        <p:spPr>
          <a:xfrm>
            <a:off x="1105990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pic>
        <p:nvPicPr>
          <p:cNvPr id="21" name="図 20">
            <a:extLst>
              <a:ext uri="{FF2B5EF4-FFF2-40B4-BE49-F238E27FC236}">
                <a16:creationId xmlns:a16="http://schemas.microsoft.com/office/drawing/2014/main" id="{CF85ADA8-E2EF-4E34-B141-F314BBC6B4E6}"/>
              </a:ext>
            </a:extLst>
          </p:cNvPr>
          <p:cNvPicPr>
            <a:picLocks noChangeAspect="1"/>
          </p:cNvPicPr>
          <p:nvPr/>
        </p:nvPicPr>
        <p:blipFill rotWithShape="1">
          <a:blip r:embed="rId13"/>
          <a:srcRect l="5514" r="6698"/>
          <a:stretch/>
        </p:blipFill>
        <p:spPr>
          <a:xfrm>
            <a:off x="8759191" y="2566659"/>
            <a:ext cx="2300716" cy="2139150"/>
          </a:xfrm>
          <a:prstGeom prst="rect">
            <a:avLst/>
          </a:prstGeom>
        </p:spPr>
      </p:pic>
      <p:sp>
        <p:nvSpPr>
          <p:cNvPr id="22" name="正方形/長方形 21">
            <a:extLst>
              <a:ext uri="{FF2B5EF4-FFF2-40B4-BE49-F238E27FC236}">
                <a16:creationId xmlns:a16="http://schemas.microsoft.com/office/drawing/2014/main" id="{81B71FF9-A0BE-4B9C-9A93-32A7D28AA49E}"/>
              </a:ext>
            </a:extLst>
          </p:cNvPr>
          <p:cNvSpPr/>
          <p:nvPr/>
        </p:nvSpPr>
        <p:spPr>
          <a:xfrm>
            <a:off x="8759191" y="4705808"/>
            <a:ext cx="2300716" cy="514351"/>
          </a:xfrm>
          <a:prstGeom prst="rect">
            <a:avLst/>
          </a:prstGeom>
          <a:solidFill>
            <a:schemeClr val="tx1">
              <a:lumMod val="65000"/>
              <a:lumOff val="3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solidFill>
                  <a:schemeClr val="bg1"/>
                </a:solidFill>
              </a:rPr>
              <a:t>店舗</a:t>
            </a:r>
            <a:r>
              <a:rPr lang="en-US" altLang="ja-JP" dirty="0">
                <a:solidFill>
                  <a:schemeClr val="bg1"/>
                </a:solidFill>
              </a:rPr>
              <a:t>B</a:t>
            </a:r>
            <a:endParaRPr kumimoji="1" lang="ja-JP" altLang="en-US" dirty="0">
              <a:solidFill>
                <a:schemeClr val="bg1"/>
              </a:solidFill>
            </a:endParaRPr>
          </a:p>
        </p:txBody>
      </p:sp>
      <p:pic>
        <p:nvPicPr>
          <p:cNvPr id="23" name="グラフィックス 22" descr="ハート">
            <a:extLst>
              <a:ext uri="{FF2B5EF4-FFF2-40B4-BE49-F238E27FC236}">
                <a16:creationId xmlns:a16="http://schemas.microsoft.com/office/drawing/2014/main" id="{B3F19E89-ABA6-42AA-AB5F-BB51D52CC8C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613552" y="1581628"/>
            <a:ext cx="459448" cy="459448"/>
          </a:xfrm>
          <a:prstGeom prst="rect">
            <a:avLst/>
          </a:prstGeom>
        </p:spPr>
      </p:pic>
      <p:sp>
        <p:nvSpPr>
          <p:cNvPr id="25" name="テキスト ボックス 24">
            <a:extLst>
              <a:ext uri="{FF2B5EF4-FFF2-40B4-BE49-F238E27FC236}">
                <a16:creationId xmlns:a16="http://schemas.microsoft.com/office/drawing/2014/main" id="{2A220207-1549-4694-A446-EEA4C2461AE5}"/>
              </a:ext>
            </a:extLst>
          </p:cNvPr>
          <p:cNvSpPr txBox="1"/>
          <p:nvPr/>
        </p:nvSpPr>
        <p:spPr>
          <a:xfrm>
            <a:off x="152400" y="176200"/>
            <a:ext cx="3336170" cy="523220"/>
          </a:xfrm>
          <a:prstGeom prst="rect">
            <a:avLst/>
          </a:prstGeom>
          <a:noFill/>
        </p:spPr>
        <p:txBody>
          <a:bodyPr wrap="none" rtlCol="0">
            <a:spAutoFit/>
          </a:bodyPr>
          <a:lstStyle/>
          <a:p>
            <a:r>
              <a:rPr kumimoji="1" lang="ja-JP" altLang="en-US" sz="2800" dirty="0"/>
              <a:t>基本画面</a:t>
            </a:r>
            <a:r>
              <a:rPr kumimoji="1" lang="en-US" altLang="ja-JP" sz="2800" dirty="0"/>
              <a:t>(</a:t>
            </a:r>
            <a:r>
              <a:rPr kumimoji="1" lang="ja-JP" altLang="en-US" sz="2800" dirty="0"/>
              <a:t>いい</a:t>
            </a:r>
            <a:r>
              <a:rPr kumimoji="1" lang="ja-JP" altLang="en-US" sz="2800" dirty="0" err="1"/>
              <a:t>ね</a:t>
            </a:r>
            <a:r>
              <a:rPr kumimoji="1" lang="ja-JP" altLang="en-US" sz="2800" dirty="0"/>
              <a:t>後</a:t>
            </a:r>
            <a:r>
              <a:rPr kumimoji="1" lang="en-US" altLang="ja-JP" sz="2800" dirty="0"/>
              <a:t>)</a:t>
            </a:r>
            <a:endParaRPr kumimoji="1" lang="ja-JP" altLang="en-US" sz="2800" dirty="0"/>
          </a:p>
        </p:txBody>
      </p:sp>
      <p:sp>
        <p:nvSpPr>
          <p:cNvPr id="26" name="テキスト ボックス 25">
            <a:extLst>
              <a:ext uri="{FF2B5EF4-FFF2-40B4-BE49-F238E27FC236}">
                <a16:creationId xmlns:a16="http://schemas.microsoft.com/office/drawing/2014/main" id="{3D2B7567-B2CE-4E92-9696-CD8358DB8717}"/>
              </a:ext>
            </a:extLst>
          </p:cNvPr>
          <p:cNvSpPr txBox="1"/>
          <p:nvPr/>
        </p:nvSpPr>
        <p:spPr>
          <a:xfrm>
            <a:off x="159762" y="1913857"/>
            <a:ext cx="7534275" cy="1200329"/>
          </a:xfrm>
          <a:prstGeom prst="rect">
            <a:avLst/>
          </a:prstGeom>
          <a:noFill/>
        </p:spPr>
        <p:txBody>
          <a:bodyPr wrap="square" rtlCol="0">
            <a:spAutoFit/>
          </a:bodyPr>
          <a:lstStyle/>
          <a:p>
            <a:r>
              <a:rPr kumimoji="1" lang="ja-JP" altLang="en-US" sz="2400" dirty="0"/>
              <a:t>いい</a:t>
            </a:r>
            <a:r>
              <a:rPr kumimoji="1" lang="ja-JP" altLang="en-US" sz="2400" dirty="0" err="1"/>
              <a:t>ねを</a:t>
            </a:r>
            <a:r>
              <a:rPr kumimoji="1" lang="ja-JP" altLang="en-US" sz="2400" dirty="0"/>
              <a:t>した項目にはカード</a:t>
            </a:r>
            <a:r>
              <a:rPr lang="ja-JP" altLang="en-US" sz="2400" dirty="0"/>
              <a:t>の表の所に</a:t>
            </a:r>
            <a:endParaRPr lang="en-US" altLang="ja-JP" sz="2400" dirty="0"/>
          </a:p>
          <a:p>
            <a:endParaRPr kumimoji="1" lang="en-US" altLang="ja-JP" sz="2400" dirty="0"/>
          </a:p>
          <a:p>
            <a:r>
              <a:rPr kumimoji="1" lang="ja-JP" altLang="en-US" sz="2400" dirty="0"/>
              <a:t>いいね</a:t>
            </a:r>
            <a:r>
              <a:rPr kumimoji="1" lang="en-US" altLang="ja-JP" sz="2400" dirty="0"/>
              <a:t>(</a:t>
            </a:r>
            <a:r>
              <a:rPr kumimoji="1" lang="ja-JP" altLang="en-US" sz="2400" dirty="0"/>
              <a:t>情報群</a:t>
            </a:r>
            <a:r>
              <a:rPr kumimoji="1" lang="en-US" altLang="ja-JP" sz="2400" dirty="0"/>
              <a:t>C)</a:t>
            </a:r>
            <a:r>
              <a:rPr lang="ja-JP" altLang="en-US" sz="2400" dirty="0"/>
              <a:t>に追加したことを示す</a:t>
            </a:r>
            <a:endParaRPr kumimoji="1" lang="en-US" altLang="ja-JP" sz="2400" dirty="0"/>
          </a:p>
        </p:txBody>
      </p:sp>
      <p:pic>
        <p:nvPicPr>
          <p:cNvPr id="28" name="グラフィックス 27" descr="ハート">
            <a:extLst>
              <a:ext uri="{FF2B5EF4-FFF2-40B4-BE49-F238E27FC236}">
                <a16:creationId xmlns:a16="http://schemas.microsoft.com/office/drawing/2014/main" id="{E48711D9-2D7D-4C8F-9139-C4C99CD16E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839094" y="4608492"/>
            <a:ext cx="732755" cy="732755"/>
          </a:xfrm>
          <a:prstGeom prst="rect">
            <a:avLst/>
          </a:prstGeom>
        </p:spPr>
      </p:pic>
    </p:spTree>
    <p:extLst>
      <p:ext uri="{BB962C8B-B14F-4D97-AF65-F5344CB8AC3E}">
        <p14:creationId xmlns:p14="http://schemas.microsoft.com/office/powerpoint/2010/main" val="3693361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7C4284FF-D33C-41B4-8303-71CC9F3F02ED}"/>
              </a:ext>
            </a:extLst>
          </p:cNvPr>
          <p:cNvSpPr/>
          <p:nvPr/>
        </p:nvSpPr>
        <p:spPr>
          <a:xfrm>
            <a:off x="8370375" y="676648"/>
            <a:ext cx="3101958" cy="550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pic>
        <p:nvPicPr>
          <p:cNvPr id="7" name="図 6">
            <a:extLst>
              <a:ext uri="{FF2B5EF4-FFF2-40B4-BE49-F238E27FC236}">
                <a16:creationId xmlns:a16="http://schemas.microsoft.com/office/drawing/2014/main" id="{032D9CA9-68EE-4512-8061-A06A655DE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019" y="89440"/>
            <a:ext cx="3385723" cy="6678431"/>
          </a:xfrm>
          <a:prstGeom prst="rect">
            <a:avLst/>
          </a:prstGeom>
        </p:spPr>
      </p:pic>
      <p:pic>
        <p:nvPicPr>
          <p:cNvPr id="8" name="グラフィックス 7" descr="信号">
            <a:extLst>
              <a:ext uri="{FF2B5EF4-FFF2-40B4-BE49-F238E27FC236}">
                <a16:creationId xmlns:a16="http://schemas.microsoft.com/office/drawing/2014/main" id="{E03A31A2-FDC2-4AE1-A097-D20D401268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3595" y="677336"/>
            <a:ext cx="220136" cy="220136"/>
          </a:xfrm>
          <a:prstGeom prst="rect">
            <a:avLst/>
          </a:prstGeom>
        </p:spPr>
      </p:pic>
      <p:pic>
        <p:nvPicPr>
          <p:cNvPr id="9" name="グラフィックス 8" descr="Wi-Fi">
            <a:extLst>
              <a:ext uri="{FF2B5EF4-FFF2-40B4-BE49-F238E27FC236}">
                <a16:creationId xmlns:a16="http://schemas.microsoft.com/office/drawing/2014/main" id="{B6323F26-C774-4638-894B-64BA7B9063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9827" y="651939"/>
            <a:ext cx="284872" cy="284872"/>
          </a:xfrm>
          <a:prstGeom prst="rect">
            <a:avLst/>
          </a:prstGeom>
        </p:spPr>
      </p:pic>
      <p:pic>
        <p:nvPicPr>
          <p:cNvPr id="10" name="グラフィックス 9" descr="フル充電">
            <a:extLst>
              <a:ext uri="{FF2B5EF4-FFF2-40B4-BE49-F238E27FC236}">
                <a16:creationId xmlns:a16="http://schemas.microsoft.com/office/drawing/2014/main" id="{A482E7F8-B3AE-4142-B878-4528BA4439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51633" y="651939"/>
            <a:ext cx="270930" cy="270930"/>
          </a:xfrm>
          <a:prstGeom prst="rect">
            <a:avLst/>
          </a:prstGeom>
        </p:spPr>
      </p:pic>
      <p:sp>
        <p:nvSpPr>
          <p:cNvPr id="11" name="テキスト ボックス 10">
            <a:extLst>
              <a:ext uri="{FF2B5EF4-FFF2-40B4-BE49-F238E27FC236}">
                <a16:creationId xmlns:a16="http://schemas.microsoft.com/office/drawing/2014/main" id="{4C45667E-21F8-41E3-B522-C9138F9DB028}"/>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solidFill>
                  <a:schemeClr val="bg1"/>
                </a:solidFill>
                <a:latin typeface="Bodoni MT Black" panose="02070A03080606020203" pitchFamily="18" charset="0"/>
                <a:ea typeface="BIZ UDPゴシック" panose="020B0400000000000000" pitchFamily="50" charset="-128"/>
              </a:rPr>
              <a:t>11:30</a:t>
            </a:r>
            <a:endParaRPr kumimoji="1" lang="ja-JP" altLang="en-US" sz="1000" dirty="0">
              <a:solidFill>
                <a:schemeClr val="bg1"/>
              </a:solidFill>
              <a:latin typeface="Bodoni MT Black" panose="02070A03080606020203" pitchFamily="18" charset="0"/>
              <a:ea typeface="BIZ UDPゴシック" panose="020B0400000000000000" pitchFamily="50" charset="-128"/>
            </a:endParaRPr>
          </a:p>
        </p:txBody>
      </p:sp>
      <p:sp>
        <p:nvSpPr>
          <p:cNvPr id="26" name="楕円 25">
            <a:extLst>
              <a:ext uri="{FF2B5EF4-FFF2-40B4-BE49-F238E27FC236}">
                <a16:creationId xmlns:a16="http://schemas.microsoft.com/office/drawing/2014/main" id="{C87DD4A8-F4C7-492C-96DE-0F4F3CA4C347}"/>
              </a:ext>
            </a:extLst>
          </p:cNvPr>
          <p:cNvSpPr/>
          <p:nvPr/>
        </p:nvSpPr>
        <p:spPr>
          <a:xfrm>
            <a:off x="10950282" y="986850"/>
            <a:ext cx="320163" cy="310355"/>
          </a:xfrm>
          <a:prstGeom prst="ellipse">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7" name="グラフィックス 26" descr="本">
            <a:extLst>
              <a:ext uri="{FF2B5EF4-FFF2-40B4-BE49-F238E27FC236}">
                <a16:creationId xmlns:a16="http://schemas.microsoft.com/office/drawing/2014/main" id="{A1FCABB9-2A5C-45B7-9A72-C46D145E81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77718" y="1002288"/>
            <a:ext cx="259435" cy="259435"/>
          </a:xfrm>
          <a:prstGeom prst="rect">
            <a:avLst/>
          </a:prstGeom>
        </p:spPr>
      </p:pic>
      <p:sp>
        <p:nvSpPr>
          <p:cNvPr id="28" name="正方形/長方形 27">
            <a:extLst>
              <a:ext uri="{FF2B5EF4-FFF2-40B4-BE49-F238E27FC236}">
                <a16:creationId xmlns:a16="http://schemas.microsoft.com/office/drawing/2014/main" id="{521412AE-5694-4D1C-B4D5-FA45699BD72D}"/>
              </a:ext>
            </a:extLst>
          </p:cNvPr>
          <p:cNvSpPr/>
          <p:nvPr/>
        </p:nvSpPr>
        <p:spPr>
          <a:xfrm>
            <a:off x="8667707" y="1627379"/>
            <a:ext cx="758574" cy="38523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営業</a:t>
            </a:r>
            <a:endParaRPr kumimoji="1" lang="ja-JP" altLang="en-US" sz="1200" dirty="0"/>
          </a:p>
        </p:txBody>
      </p:sp>
      <p:sp>
        <p:nvSpPr>
          <p:cNvPr id="29" name="正方形/長方形 28">
            <a:extLst>
              <a:ext uri="{FF2B5EF4-FFF2-40B4-BE49-F238E27FC236}">
                <a16:creationId xmlns:a16="http://schemas.microsoft.com/office/drawing/2014/main" id="{64595CE8-BC4C-4942-B345-5638C0AEC24B}"/>
              </a:ext>
            </a:extLst>
          </p:cNvPr>
          <p:cNvSpPr/>
          <p:nvPr/>
        </p:nvSpPr>
        <p:spPr>
          <a:xfrm>
            <a:off x="9524854" y="1627379"/>
            <a:ext cx="758573" cy="38523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近い順</a:t>
            </a:r>
            <a:endParaRPr kumimoji="1" lang="ja-JP" altLang="en-US" sz="1200" dirty="0"/>
          </a:p>
        </p:txBody>
      </p:sp>
      <p:sp>
        <p:nvSpPr>
          <p:cNvPr id="33" name="正方形/長方形 32">
            <a:extLst>
              <a:ext uri="{FF2B5EF4-FFF2-40B4-BE49-F238E27FC236}">
                <a16:creationId xmlns:a16="http://schemas.microsoft.com/office/drawing/2014/main" id="{EEC56174-62A7-460D-A8A5-5DC17748E244}"/>
              </a:ext>
            </a:extLst>
          </p:cNvPr>
          <p:cNvSpPr/>
          <p:nvPr/>
        </p:nvSpPr>
        <p:spPr>
          <a:xfrm>
            <a:off x="843477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34" name="正方形/長方形 33">
            <a:extLst>
              <a:ext uri="{FF2B5EF4-FFF2-40B4-BE49-F238E27FC236}">
                <a16:creationId xmlns:a16="http://schemas.microsoft.com/office/drawing/2014/main" id="{84CB69C2-8B45-4725-8231-1455928A3C98}"/>
              </a:ext>
            </a:extLst>
          </p:cNvPr>
          <p:cNvSpPr/>
          <p:nvPr/>
        </p:nvSpPr>
        <p:spPr>
          <a:xfrm>
            <a:off x="1105990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36" name="正方形/長方形 35">
            <a:extLst>
              <a:ext uri="{FF2B5EF4-FFF2-40B4-BE49-F238E27FC236}">
                <a16:creationId xmlns:a16="http://schemas.microsoft.com/office/drawing/2014/main" id="{A6CCDD82-AD3B-4F97-8CD7-CD05E5869A3B}"/>
              </a:ext>
            </a:extLst>
          </p:cNvPr>
          <p:cNvSpPr/>
          <p:nvPr/>
        </p:nvSpPr>
        <p:spPr>
          <a:xfrm>
            <a:off x="8759191" y="4705808"/>
            <a:ext cx="2300716" cy="514351"/>
          </a:xfrm>
          <a:prstGeom prst="rect">
            <a:avLst/>
          </a:prstGeom>
          <a:solidFill>
            <a:schemeClr val="tx1">
              <a:lumMod val="65000"/>
              <a:lumOff val="3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solidFill>
                  <a:schemeClr val="bg1"/>
                </a:solidFill>
              </a:rPr>
              <a:t>店舗</a:t>
            </a:r>
            <a:r>
              <a:rPr kumimoji="1" lang="en-US" altLang="ja-JP" dirty="0">
                <a:solidFill>
                  <a:schemeClr val="bg1"/>
                </a:solidFill>
              </a:rPr>
              <a:t>C</a:t>
            </a:r>
          </a:p>
        </p:txBody>
      </p:sp>
      <p:pic>
        <p:nvPicPr>
          <p:cNvPr id="37" name="図 36">
            <a:extLst>
              <a:ext uri="{FF2B5EF4-FFF2-40B4-BE49-F238E27FC236}">
                <a16:creationId xmlns:a16="http://schemas.microsoft.com/office/drawing/2014/main" id="{5D25EFAA-99F4-4876-A6E6-798619A9D8F2}"/>
              </a:ext>
            </a:extLst>
          </p:cNvPr>
          <p:cNvPicPr>
            <a:picLocks noChangeAspect="1"/>
          </p:cNvPicPr>
          <p:nvPr/>
        </p:nvPicPr>
        <p:blipFill rotWithShape="1">
          <a:blip r:embed="rId11"/>
          <a:srcRect b="4523"/>
          <a:stretch/>
        </p:blipFill>
        <p:spPr>
          <a:xfrm>
            <a:off x="8745855" y="2560069"/>
            <a:ext cx="2314052" cy="2151548"/>
          </a:xfrm>
          <a:prstGeom prst="rect">
            <a:avLst/>
          </a:prstGeom>
        </p:spPr>
      </p:pic>
      <p:sp>
        <p:nvSpPr>
          <p:cNvPr id="38" name="正方形/長方形 37">
            <a:extLst>
              <a:ext uri="{FF2B5EF4-FFF2-40B4-BE49-F238E27FC236}">
                <a16:creationId xmlns:a16="http://schemas.microsoft.com/office/drawing/2014/main" id="{1A60BA8A-6EB8-44F1-AD78-9778244505DD}"/>
              </a:ext>
            </a:extLst>
          </p:cNvPr>
          <p:cNvSpPr/>
          <p:nvPr/>
        </p:nvSpPr>
        <p:spPr>
          <a:xfrm>
            <a:off x="10382000" y="1624922"/>
            <a:ext cx="840563" cy="38523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比較する</a:t>
            </a:r>
          </a:p>
        </p:txBody>
      </p:sp>
      <p:sp>
        <p:nvSpPr>
          <p:cNvPr id="18" name="テキスト ボックス 17">
            <a:extLst>
              <a:ext uri="{FF2B5EF4-FFF2-40B4-BE49-F238E27FC236}">
                <a16:creationId xmlns:a16="http://schemas.microsoft.com/office/drawing/2014/main" id="{F93DE96C-7928-4798-88DB-C456D0E97DE5}"/>
              </a:ext>
            </a:extLst>
          </p:cNvPr>
          <p:cNvSpPr txBox="1"/>
          <p:nvPr/>
        </p:nvSpPr>
        <p:spPr>
          <a:xfrm>
            <a:off x="152400" y="176200"/>
            <a:ext cx="1980029" cy="523220"/>
          </a:xfrm>
          <a:prstGeom prst="rect">
            <a:avLst/>
          </a:prstGeom>
          <a:noFill/>
        </p:spPr>
        <p:txBody>
          <a:bodyPr wrap="none" rtlCol="0">
            <a:spAutoFit/>
          </a:bodyPr>
          <a:lstStyle/>
          <a:p>
            <a:r>
              <a:rPr lang="ja-JP" altLang="en-US" sz="2800" dirty="0"/>
              <a:t>いい</a:t>
            </a:r>
            <a:r>
              <a:rPr lang="ja-JP" altLang="en-US" sz="2800" dirty="0" err="1"/>
              <a:t>ね</a:t>
            </a:r>
            <a:r>
              <a:rPr kumimoji="1" lang="ja-JP" altLang="en-US" sz="2800" dirty="0"/>
              <a:t>画面</a:t>
            </a:r>
          </a:p>
        </p:txBody>
      </p:sp>
      <p:sp>
        <p:nvSpPr>
          <p:cNvPr id="19" name="テキスト ボックス 18">
            <a:extLst>
              <a:ext uri="{FF2B5EF4-FFF2-40B4-BE49-F238E27FC236}">
                <a16:creationId xmlns:a16="http://schemas.microsoft.com/office/drawing/2014/main" id="{6C108078-1E29-4A20-B209-4199359174B9}"/>
              </a:ext>
            </a:extLst>
          </p:cNvPr>
          <p:cNvSpPr txBox="1"/>
          <p:nvPr/>
        </p:nvSpPr>
        <p:spPr>
          <a:xfrm>
            <a:off x="159762" y="1913857"/>
            <a:ext cx="7534275" cy="4524315"/>
          </a:xfrm>
          <a:prstGeom prst="rect">
            <a:avLst/>
          </a:prstGeom>
          <a:noFill/>
        </p:spPr>
        <p:txBody>
          <a:bodyPr wrap="square" rtlCol="0">
            <a:spAutoFit/>
          </a:bodyPr>
          <a:lstStyle/>
          <a:p>
            <a:r>
              <a:rPr kumimoji="1" lang="ja-JP" altLang="en-US" sz="2400" dirty="0"/>
              <a:t>基本画面から上のボタンを押すことで移行できる画面</a:t>
            </a:r>
            <a:endParaRPr kumimoji="1" lang="en-US" altLang="ja-JP" sz="2400" dirty="0"/>
          </a:p>
          <a:p>
            <a:r>
              <a:rPr lang="ja-JP" altLang="en-US" sz="2400" dirty="0"/>
              <a:t>関連する情報群</a:t>
            </a:r>
            <a:r>
              <a:rPr lang="en-US" altLang="ja-JP" sz="2400" dirty="0"/>
              <a:t>: </a:t>
            </a:r>
            <a:r>
              <a:rPr lang="ja-JP" altLang="en-US" sz="2400" dirty="0"/>
              <a:t>情報群</a:t>
            </a:r>
            <a:r>
              <a:rPr lang="en-US" altLang="ja-JP" sz="2400" dirty="0"/>
              <a:t>C</a:t>
            </a:r>
            <a:r>
              <a:rPr lang="ja-JP" altLang="en-US" sz="2400" dirty="0" err="1"/>
              <a:t>、</a:t>
            </a:r>
            <a:r>
              <a:rPr lang="ja-JP" altLang="en-US" sz="2400" dirty="0"/>
              <a:t>情報群</a:t>
            </a:r>
            <a:r>
              <a:rPr lang="en-US" altLang="ja-JP" sz="2400" dirty="0"/>
              <a:t>D</a:t>
            </a:r>
          </a:p>
          <a:p>
            <a:r>
              <a:rPr lang="ja-JP" altLang="en-US" sz="2400" dirty="0"/>
              <a:t>提供する機能</a:t>
            </a:r>
            <a:r>
              <a:rPr lang="en-US" altLang="ja-JP" sz="2400" dirty="0"/>
              <a:t>:</a:t>
            </a:r>
          </a:p>
          <a:p>
            <a:r>
              <a:rPr lang="ja-JP" altLang="en-US" sz="2400" dirty="0"/>
              <a:t>・基本画面でいいね</a:t>
            </a:r>
            <a:r>
              <a:rPr lang="en-US" altLang="ja-JP" sz="2400" dirty="0"/>
              <a:t>(</a:t>
            </a:r>
            <a:r>
              <a:rPr lang="ja-JP" altLang="en-US" sz="2400" dirty="0"/>
              <a:t>情報群</a:t>
            </a:r>
            <a:r>
              <a:rPr lang="en-US" altLang="ja-JP" sz="2400" dirty="0"/>
              <a:t>C</a:t>
            </a:r>
            <a:r>
              <a:rPr lang="ja-JP" altLang="en-US" sz="2400" dirty="0"/>
              <a:t>に追加した</a:t>
            </a:r>
            <a:r>
              <a:rPr lang="en-US" altLang="ja-JP" sz="2400" dirty="0"/>
              <a:t>)</a:t>
            </a:r>
            <a:r>
              <a:rPr lang="ja-JP" altLang="en-US" sz="2400" dirty="0"/>
              <a:t>したカード</a:t>
            </a:r>
            <a:endParaRPr lang="en-US" altLang="ja-JP" sz="2400" dirty="0"/>
          </a:p>
          <a:p>
            <a:r>
              <a:rPr lang="ja-JP" altLang="en-US" sz="2400" dirty="0"/>
              <a:t>　の表示</a:t>
            </a:r>
            <a:endParaRPr lang="en-US" altLang="ja-JP" sz="2400" dirty="0"/>
          </a:p>
          <a:p>
            <a:r>
              <a:rPr lang="ja-JP" altLang="en-US" sz="2400" dirty="0"/>
              <a:t>・カードの整列機能</a:t>
            </a:r>
            <a:endParaRPr lang="en-US" altLang="ja-JP" sz="2400" dirty="0"/>
          </a:p>
          <a:p>
            <a:endParaRPr lang="en-US" altLang="ja-JP" sz="2400" dirty="0"/>
          </a:p>
          <a:p>
            <a:r>
              <a:rPr lang="ja-JP" altLang="en-US" sz="2400" dirty="0"/>
              <a:t>・比較するボタン</a:t>
            </a:r>
            <a:endParaRPr lang="en-US" altLang="ja-JP" sz="2400" dirty="0"/>
          </a:p>
          <a:p>
            <a:endParaRPr lang="en-US" altLang="ja-JP" sz="2400" dirty="0"/>
          </a:p>
          <a:p>
            <a:r>
              <a:rPr lang="ja-JP" altLang="en-US" sz="2400" dirty="0"/>
              <a:t>・</a:t>
            </a:r>
            <a:r>
              <a:rPr lang="en-US" altLang="ja-JP" sz="2400" dirty="0"/>
              <a:t>Store Book</a:t>
            </a:r>
            <a:r>
              <a:rPr lang="ja-JP" altLang="en-US" sz="2400" dirty="0" err="1"/>
              <a:t>への</a:t>
            </a:r>
            <a:r>
              <a:rPr lang="ja-JP" altLang="en-US" sz="2400" dirty="0"/>
              <a:t>保管機能</a:t>
            </a:r>
            <a:r>
              <a:rPr lang="en-US" altLang="ja-JP" sz="2400" dirty="0"/>
              <a:t>(</a:t>
            </a:r>
            <a:r>
              <a:rPr lang="ja-JP" altLang="en-US" sz="2400" dirty="0"/>
              <a:t>情報群</a:t>
            </a:r>
            <a:r>
              <a:rPr lang="en-US" altLang="ja-JP" sz="2400" dirty="0"/>
              <a:t>D</a:t>
            </a:r>
            <a:r>
              <a:rPr lang="ja-JP" altLang="en-US" sz="2400" dirty="0"/>
              <a:t>へ追加</a:t>
            </a:r>
            <a:r>
              <a:rPr lang="en-US" altLang="ja-JP" sz="2400" dirty="0"/>
              <a:t>)</a:t>
            </a:r>
          </a:p>
          <a:p>
            <a:endParaRPr lang="en-US" altLang="ja-JP" sz="2400" dirty="0"/>
          </a:p>
          <a:p>
            <a:r>
              <a:rPr lang="ja-JP" altLang="en-US" sz="2400" dirty="0"/>
              <a:t>・カードを削除</a:t>
            </a:r>
            <a:r>
              <a:rPr lang="en-US" altLang="ja-JP" sz="2400" dirty="0"/>
              <a:t>(</a:t>
            </a:r>
            <a:r>
              <a:rPr lang="ja-JP" altLang="en-US" sz="2400" dirty="0"/>
              <a:t>情報群</a:t>
            </a:r>
            <a:r>
              <a:rPr lang="en-US" altLang="ja-JP" sz="2400" dirty="0"/>
              <a:t>C</a:t>
            </a:r>
            <a:r>
              <a:rPr lang="ja-JP" altLang="en-US" sz="2400" dirty="0"/>
              <a:t>から削除</a:t>
            </a:r>
            <a:r>
              <a:rPr lang="en-US" altLang="ja-JP" sz="2400" dirty="0"/>
              <a:t>)</a:t>
            </a:r>
          </a:p>
        </p:txBody>
      </p:sp>
      <p:pic>
        <p:nvPicPr>
          <p:cNvPr id="20" name="図 19">
            <a:extLst>
              <a:ext uri="{FF2B5EF4-FFF2-40B4-BE49-F238E27FC236}">
                <a16:creationId xmlns:a16="http://schemas.microsoft.com/office/drawing/2014/main" id="{6C652A21-E972-4B8A-B54B-89A31AFA7E84}"/>
              </a:ext>
            </a:extLst>
          </p:cNvPr>
          <p:cNvPicPr>
            <a:picLocks noChangeAspect="1"/>
          </p:cNvPicPr>
          <p:nvPr/>
        </p:nvPicPr>
        <p:blipFill>
          <a:blip r:embed="rId12"/>
          <a:stretch>
            <a:fillRect/>
          </a:stretch>
        </p:blipFill>
        <p:spPr>
          <a:xfrm>
            <a:off x="367438" y="986850"/>
            <a:ext cx="1108234" cy="785839"/>
          </a:xfrm>
          <a:prstGeom prst="rect">
            <a:avLst/>
          </a:prstGeom>
        </p:spPr>
      </p:pic>
    </p:spTree>
    <p:extLst>
      <p:ext uri="{BB962C8B-B14F-4D97-AF65-F5344CB8AC3E}">
        <p14:creationId xmlns:p14="http://schemas.microsoft.com/office/powerpoint/2010/main" val="81762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DB9FAC1-941C-4A3D-9FDB-6DABDCF921F3}"/>
              </a:ext>
            </a:extLst>
          </p:cNvPr>
          <p:cNvSpPr/>
          <p:nvPr/>
        </p:nvSpPr>
        <p:spPr>
          <a:xfrm>
            <a:off x="8370375" y="676648"/>
            <a:ext cx="3101958" cy="550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pic>
        <p:nvPicPr>
          <p:cNvPr id="3" name="図 2">
            <a:extLst>
              <a:ext uri="{FF2B5EF4-FFF2-40B4-BE49-F238E27FC236}">
                <a16:creationId xmlns:a16="http://schemas.microsoft.com/office/drawing/2014/main" id="{24494FF7-6B1B-4760-832F-157ED1690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543" y="89784"/>
            <a:ext cx="3385723" cy="6678431"/>
          </a:xfrm>
          <a:prstGeom prst="rect">
            <a:avLst/>
          </a:prstGeom>
        </p:spPr>
      </p:pic>
      <p:pic>
        <p:nvPicPr>
          <p:cNvPr id="4" name="グラフィックス 3" descr="信号">
            <a:extLst>
              <a:ext uri="{FF2B5EF4-FFF2-40B4-BE49-F238E27FC236}">
                <a16:creationId xmlns:a16="http://schemas.microsoft.com/office/drawing/2014/main" id="{8E1155C6-0B0A-43C8-BCE6-CB13C1484F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3595" y="677336"/>
            <a:ext cx="220136" cy="220136"/>
          </a:xfrm>
          <a:prstGeom prst="rect">
            <a:avLst/>
          </a:prstGeom>
        </p:spPr>
      </p:pic>
      <p:pic>
        <p:nvPicPr>
          <p:cNvPr id="5" name="グラフィックス 4" descr="Wi-Fi">
            <a:extLst>
              <a:ext uri="{FF2B5EF4-FFF2-40B4-BE49-F238E27FC236}">
                <a16:creationId xmlns:a16="http://schemas.microsoft.com/office/drawing/2014/main" id="{B84ED340-E2EE-4559-8B8A-81FC2FBC6B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9827" y="651939"/>
            <a:ext cx="284872" cy="284872"/>
          </a:xfrm>
          <a:prstGeom prst="rect">
            <a:avLst/>
          </a:prstGeom>
        </p:spPr>
      </p:pic>
      <p:pic>
        <p:nvPicPr>
          <p:cNvPr id="6" name="グラフィックス 5" descr="フル充電">
            <a:extLst>
              <a:ext uri="{FF2B5EF4-FFF2-40B4-BE49-F238E27FC236}">
                <a16:creationId xmlns:a16="http://schemas.microsoft.com/office/drawing/2014/main" id="{6D296EB5-16FA-4A83-B8BC-2544B23A69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51633" y="651939"/>
            <a:ext cx="270930" cy="270930"/>
          </a:xfrm>
          <a:prstGeom prst="rect">
            <a:avLst/>
          </a:prstGeom>
        </p:spPr>
      </p:pic>
      <p:sp>
        <p:nvSpPr>
          <p:cNvPr id="7" name="テキスト ボックス 6">
            <a:extLst>
              <a:ext uri="{FF2B5EF4-FFF2-40B4-BE49-F238E27FC236}">
                <a16:creationId xmlns:a16="http://schemas.microsoft.com/office/drawing/2014/main" id="{33EB3491-78B5-4F22-B50E-C2155692A6CD}"/>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solidFill>
                  <a:schemeClr val="bg1"/>
                </a:solidFill>
                <a:latin typeface="Bodoni MT Black" panose="02070A03080606020203" pitchFamily="18" charset="0"/>
                <a:ea typeface="BIZ UDPゴシック" panose="020B0400000000000000" pitchFamily="50" charset="-128"/>
              </a:rPr>
              <a:t>11:30</a:t>
            </a:r>
            <a:endParaRPr kumimoji="1" lang="ja-JP" altLang="en-US" sz="1000" dirty="0">
              <a:solidFill>
                <a:schemeClr val="bg1"/>
              </a:solidFill>
              <a:latin typeface="Bodoni MT Black" panose="02070A03080606020203" pitchFamily="18" charset="0"/>
              <a:ea typeface="BIZ UDPゴシック" panose="020B0400000000000000" pitchFamily="50" charset="-128"/>
            </a:endParaRPr>
          </a:p>
        </p:txBody>
      </p:sp>
      <p:sp>
        <p:nvSpPr>
          <p:cNvPr id="8" name="楕円 7">
            <a:extLst>
              <a:ext uri="{FF2B5EF4-FFF2-40B4-BE49-F238E27FC236}">
                <a16:creationId xmlns:a16="http://schemas.microsoft.com/office/drawing/2014/main" id="{EAA19743-5BB0-43B7-AF22-E3E9675EB772}"/>
              </a:ext>
            </a:extLst>
          </p:cNvPr>
          <p:cNvSpPr/>
          <p:nvPr/>
        </p:nvSpPr>
        <p:spPr>
          <a:xfrm>
            <a:off x="10950282" y="986850"/>
            <a:ext cx="320163" cy="310355"/>
          </a:xfrm>
          <a:prstGeom prst="ellipse">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9" name="グラフィックス 8" descr="本">
            <a:extLst>
              <a:ext uri="{FF2B5EF4-FFF2-40B4-BE49-F238E27FC236}">
                <a16:creationId xmlns:a16="http://schemas.microsoft.com/office/drawing/2014/main" id="{1103FAC9-6A92-45EF-95A5-EA71706EAD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77718" y="1002288"/>
            <a:ext cx="259435" cy="259435"/>
          </a:xfrm>
          <a:prstGeom prst="rect">
            <a:avLst/>
          </a:prstGeom>
        </p:spPr>
      </p:pic>
      <p:sp>
        <p:nvSpPr>
          <p:cNvPr id="10" name="正方形/長方形 9">
            <a:extLst>
              <a:ext uri="{FF2B5EF4-FFF2-40B4-BE49-F238E27FC236}">
                <a16:creationId xmlns:a16="http://schemas.microsoft.com/office/drawing/2014/main" id="{FF5882CE-7254-4923-A79B-1B3029137D69}"/>
              </a:ext>
            </a:extLst>
          </p:cNvPr>
          <p:cNvSpPr/>
          <p:nvPr/>
        </p:nvSpPr>
        <p:spPr>
          <a:xfrm>
            <a:off x="8667707" y="1627379"/>
            <a:ext cx="758574" cy="385232"/>
          </a:xfrm>
          <a:prstGeom prst="rect">
            <a:avLst/>
          </a:prstGeom>
          <a:solidFill>
            <a:srgbClr val="FF2D2D"/>
          </a:solidFill>
          <a:ln>
            <a:solidFill>
              <a:srgbClr val="FF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営業</a:t>
            </a:r>
            <a:endParaRPr kumimoji="1" lang="ja-JP" altLang="en-US" sz="1200" dirty="0"/>
          </a:p>
        </p:txBody>
      </p:sp>
      <p:sp>
        <p:nvSpPr>
          <p:cNvPr id="11" name="正方形/長方形 10">
            <a:extLst>
              <a:ext uri="{FF2B5EF4-FFF2-40B4-BE49-F238E27FC236}">
                <a16:creationId xmlns:a16="http://schemas.microsoft.com/office/drawing/2014/main" id="{1D6E79D7-234E-4830-8269-9FC9428BCBDA}"/>
              </a:ext>
            </a:extLst>
          </p:cNvPr>
          <p:cNvSpPr/>
          <p:nvPr/>
        </p:nvSpPr>
        <p:spPr>
          <a:xfrm>
            <a:off x="9524854" y="1627379"/>
            <a:ext cx="758573" cy="38523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近い順</a:t>
            </a:r>
            <a:endParaRPr kumimoji="1" lang="ja-JP" altLang="en-US" sz="1200" dirty="0"/>
          </a:p>
        </p:txBody>
      </p:sp>
      <p:sp>
        <p:nvSpPr>
          <p:cNvPr id="12" name="正方形/長方形 11">
            <a:extLst>
              <a:ext uri="{FF2B5EF4-FFF2-40B4-BE49-F238E27FC236}">
                <a16:creationId xmlns:a16="http://schemas.microsoft.com/office/drawing/2014/main" id="{54E0DFAE-C093-4EFA-9254-1CA93A5AB221}"/>
              </a:ext>
            </a:extLst>
          </p:cNvPr>
          <p:cNvSpPr/>
          <p:nvPr/>
        </p:nvSpPr>
        <p:spPr>
          <a:xfrm>
            <a:off x="843477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13" name="正方形/長方形 12">
            <a:extLst>
              <a:ext uri="{FF2B5EF4-FFF2-40B4-BE49-F238E27FC236}">
                <a16:creationId xmlns:a16="http://schemas.microsoft.com/office/drawing/2014/main" id="{9F1541EE-2E85-4C76-9D89-8664683709E0}"/>
              </a:ext>
            </a:extLst>
          </p:cNvPr>
          <p:cNvSpPr/>
          <p:nvPr/>
        </p:nvSpPr>
        <p:spPr>
          <a:xfrm>
            <a:off x="1105990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14" name="正方形/長方形 13">
            <a:extLst>
              <a:ext uri="{FF2B5EF4-FFF2-40B4-BE49-F238E27FC236}">
                <a16:creationId xmlns:a16="http://schemas.microsoft.com/office/drawing/2014/main" id="{D31D1E10-F37A-4A8F-A52F-8F573F7DFF0E}"/>
              </a:ext>
            </a:extLst>
          </p:cNvPr>
          <p:cNvSpPr/>
          <p:nvPr/>
        </p:nvSpPr>
        <p:spPr>
          <a:xfrm>
            <a:off x="8759191" y="4705808"/>
            <a:ext cx="2300716" cy="514351"/>
          </a:xfrm>
          <a:prstGeom prst="rect">
            <a:avLst/>
          </a:prstGeom>
          <a:solidFill>
            <a:schemeClr val="tx1">
              <a:lumMod val="65000"/>
              <a:lumOff val="3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solidFill>
                  <a:schemeClr val="bg1"/>
                </a:solidFill>
              </a:rPr>
              <a:t>店舗</a:t>
            </a:r>
            <a:r>
              <a:rPr kumimoji="1" lang="en-US" altLang="ja-JP" dirty="0">
                <a:solidFill>
                  <a:schemeClr val="bg1"/>
                </a:solidFill>
              </a:rPr>
              <a:t>K</a:t>
            </a:r>
          </a:p>
        </p:txBody>
      </p:sp>
      <p:sp>
        <p:nvSpPr>
          <p:cNvPr id="16" name="正方形/長方形 15">
            <a:extLst>
              <a:ext uri="{FF2B5EF4-FFF2-40B4-BE49-F238E27FC236}">
                <a16:creationId xmlns:a16="http://schemas.microsoft.com/office/drawing/2014/main" id="{A60396B1-C861-4215-AC1F-AA3A3E7100E9}"/>
              </a:ext>
            </a:extLst>
          </p:cNvPr>
          <p:cNvSpPr/>
          <p:nvPr/>
        </p:nvSpPr>
        <p:spPr>
          <a:xfrm>
            <a:off x="10382000" y="1624922"/>
            <a:ext cx="840563" cy="38523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比較する</a:t>
            </a:r>
          </a:p>
        </p:txBody>
      </p:sp>
      <p:pic>
        <p:nvPicPr>
          <p:cNvPr id="18" name="図 17">
            <a:extLst>
              <a:ext uri="{FF2B5EF4-FFF2-40B4-BE49-F238E27FC236}">
                <a16:creationId xmlns:a16="http://schemas.microsoft.com/office/drawing/2014/main" id="{29F2839D-FC1D-4387-8202-7B33DA6AC5F2}"/>
              </a:ext>
            </a:extLst>
          </p:cNvPr>
          <p:cNvPicPr>
            <a:picLocks noChangeAspect="1"/>
          </p:cNvPicPr>
          <p:nvPr/>
        </p:nvPicPr>
        <p:blipFill rotWithShape="1">
          <a:blip r:embed="rId11"/>
          <a:srcRect r="4823"/>
          <a:stretch/>
        </p:blipFill>
        <p:spPr>
          <a:xfrm>
            <a:off x="8745855" y="2551195"/>
            <a:ext cx="2314708" cy="2152156"/>
          </a:xfrm>
          <a:prstGeom prst="rect">
            <a:avLst/>
          </a:prstGeom>
        </p:spPr>
      </p:pic>
      <p:sp>
        <p:nvSpPr>
          <p:cNvPr id="19" name="テキスト ボックス 18">
            <a:extLst>
              <a:ext uri="{FF2B5EF4-FFF2-40B4-BE49-F238E27FC236}">
                <a16:creationId xmlns:a16="http://schemas.microsoft.com/office/drawing/2014/main" id="{BCED9B71-F0C9-4D20-A540-5FA185D9F9B8}"/>
              </a:ext>
            </a:extLst>
          </p:cNvPr>
          <p:cNvSpPr txBox="1"/>
          <p:nvPr/>
        </p:nvSpPr>
        <p:spPr>
          <a:xfrm>
            <a:off x="152399" y="176200"/>
            <a:ext cx="7405689" cy="523220"/>
          </a:xfrm>
          <a:prstGeom prst="rect">
            <a:avLst/>
          </a:prstGeom>
          <a:noFill/>
        </p:spPr>
        <p:txBody>
          <a:bodyPr wrap="square" rtlCol="0">
            <a:spAutoFit/>
          </a:bodyPr>
          <a:lstStyle/>
          <a:p>
            <a:r>
              <a:rPr kumimoji="1" lang="ja-JP" altLang="en-US" sz="2800" dirty="0"/>
              <a:t>いい</a:t>
            </a:r>
            <a:r>
              <a:rPr kumimoji="1" lang="ja-JP" altLang="en-US" sz="2800" dirty="0" err="1"/>
              <a:t>ね</a:t>
            </a:r>
            <a:r>
              <a:rPr kumimoji="1" lang="ja-JP" altLang="en-US" sz="2800" dirty="0"/>
              <a:t>画面</a:t>
            </a:r>
            <a:r>
              <a:rPr kumimoji="1" lang="en-US" altLang="ja-JP" sz="2800" dirty="0"/>
              <a:t>(</a:t>
            </a:r>
            <a:r>
              <a:rPr kumimoji="1" lang="ja-JP" altLang="en-US" sz="2800" dirty="0"/>
              <a:t>整列機能</a:t>
            </a:r>
            <a:r>
              <a:rPr lang="en-US" altLang="ja-JP" sz="2800" dirty="0"/>
              <a:t> </a:t>
            </a:r>
            <a:r>
              <a:rPr kumimoji="1" lang="ja-JP" altLang="en-US" sz="2800" dirty="0"/>
              <a:t>営業を押した場合</a:t>
            </a:r>
            <a:r>
              <a:rPr kumimoji="1" lang="en-US" altLang="ja-JP" sz="2800" dirty="0"/>
              <a:t>)</a:t>
            </a:r>
            <a:endParaRPr kumimoji="1" lang="ja-JP" altLang="en-US" sz="2800" dirty="0"/>
          </a:p>
        </p:txBody>
      </p:sp>
      <p:sp>
        <p:nvSpPr>
          <p:cNvPr id="20" name="テキスト ボックス 19">
            <a:extLst>
              <a:ext uri="{FF2B5EF4-FFF2-40B4-BE49-F238E27FC236}">
                <a16:creationId xmlns:a16="http://schemas.microsoft.com/office/drawing/2014/main" id="{B8965E9F-34D9-44B0-B54A-6D63CEEA35AC}"/>
              </a:ext>
            </a:extLst>
          </p:cNvPr>
          <p:cNvSpPr txBox="1"/>
          <p:nvPr/>
        </p:nvSpPr>
        <p:spPr>
          <a:xfrm>
            <a:off x="159762" y="1913857"/>
            <a:ext cx="7534275" cy="1569660"/>
          </a:xfrm>
          <a:prstGeom prst="rect">
            <a:avLst/>
          </a:prstGeom>
          <a:noFill/>
        </p:spPr>
        <p:txBody>
          <a:bodyPr wrap="square" rtlCol="0">
            <a:spAutoFit/>
          </a:bodyPr>
          <a:lstStyle/>
          <a:p>
            <a:r>
              <a:rPr lang="ja-JP" altLang="en-US" sz="2400" dirty="0"/>
              <a:t>カードの情報と端末の情報を用いてカードを</a:t>
            </a:r>
            <a:endParaRPr lang="en-US" altLang="ja-JP" sz="2400" dirty="0"/>
          </a:p>
          <a:p>
            <a:r>
              <a:rPr lang="ja-JP" altLang="en-US" sz="2400" dirty="0"/>
              <a:t>整列する機能</a:t>
            </a:r>
            <a:endParaRPr lang="en-US" altLang="ja-JP" sz="2400" dirty="0"/>
          </a:p>
          <a:p>
            <a:endParaRPr lang="en-US" altLang="ja-JP" sz="2400" dirty="0"/>
          </a:p>
          <a:p>
            <a:r>
              <a:rPr lang="ja-JP" altLang="en-US" sz="2400" dirty="0"/>
              <a:t>営業日順と近い順の二つが提供される</a:t>
            </a:r>
            <a:endParaRPr lang="en-US" altLang="ja-JP" sz="2400" dirty="0"/>
          </a:p>
        </p:txBody>
      </p:sp>
    </p:spTree>
    <p:extLst>
      <p:ext uri="{BB962C8B-B14F-4D97-AF65-F5344CB8AC3E}">
        <p14:creationId xmlns:p14="http://schemas.microsoft.com/office/powerpoint/2010/main" val="1961420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0F0DAD2-BBE9-45D6-B4D5-8AFA5A5FC2B7}"/>
              </a:ext>
            </a:extLst>
          </p:cNvPr>
          <p:cNvSpPr/>
          <p:nvPr/>
        </p:nvSpPr>
        <p:spPr>
          <a:xfrm>
            <a:off x="8370375" y="676648"/>
            <a:ext cx="3101958" cy="550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pic>
        <p:nvPicPr>
          <p:cNvPr id="3" name="図 2">
            <a:extLst>
              <a:ext uri="{FF2B5EF4-FFF2-40B4-BE49-F238E27FC236}">
                <a16:creationId xmlns:a16="http://schemas.microsoft.com/office/drawing/2014/main" id="{40368882-A4DF-4F4D-A738-E03E2A29B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543" y="89784"/>
            <a:ext cx="3385723" cy="6678431"/>
          </a:xfrm>
          <a:prstGeom prst="rect">
            <a:avLst/>
          </a:prstGeom>
        </p:spPr>
      </p:pic>
      <p:pic>
        <p:nvPicPr>
          <p:cNvPr id="4" name="グラフィックス 3" descr="信号">
            <a:extLst>
              <a:ext uri="{FF2B5EF4-FFF2-40B4-BE49-F238E27FC236}">
                <a16:creationId xmlns:a16="http://schemas.microsoft.com/office/drawing/2014/main" id="{C7CEE820-D201-453D-A8FC-8AE7047CBF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3595" y="677336"/>
            <a:ext cx="220136" cy="220136"/>
          </a:xfrm>
          <a:prstGeom prst="rect">
            <a:avLst/>
          </a:prstGeom>
        </p:spPr>
      </p:pic>
      <p:pic>
        <p:nvPicPr>
          <p:cNvPr id="5" name="グラフィックス 4" descr="Wi-Fi">
            <a:extLst>
              <a:ext uri="{FF2B5EF4-FFF2-40B4-BE49-F238E27FC236}">
                <a16:creationId xmlns:a16="http://schemas.microsoft.com/office/drawing/2014/main" id="{4ADE5448-D79E-4B08-B934-2F6E538B5A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9827" y="651939"/>
            <a:ext cx="284872" cy="284872"/>
          </a:xfrm>
          <a:prstGeom prst="rect">
            <a:avLst/>
          </a:prstGeom>
        </p:spPr>
      </p:pic>
      <p:pic>
        <p:nvPicPr>
          <p:cNvPr id="6" name="グラフィックス 5" descr="フル充電">
            <a:extLst>
              <a:ext uri="{FF2B5EF4-FFF2-40B4-BE49-F238E27FC236}">
                <a16:creationId xmlns:a16="http://schemas.microsoft.com/office/drawing/2014/main" id="{EAC05250-51CB-4095-958C-564A41E84E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51633" y="651939"/>
            <a:ext cx="270930" cy="270930"/>
          </a:xfrm>
          <a:prstGeom prst="rect">
            <a:avLst/>
          </a:prstGeom>
        </p:spPr>
      </p:pic>
      <p:sp>
        <p:nvSpPr>
          <p:cNvPr id="7" name="テキスト ボックス 6">
            <a:extLst>
              <a:ext uri="{FF2B5EF4-FFF2-40B4-BE49-F238E27FC236}">
                <a16:creationId xmlns:a16="http://schemas.microsoft.com/office/drawing/2014/main" id="{6BA59F39-03B3-4599-8011-4A8E52DA5D78}"/>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solidFill>
                  <a:schemeClr val="bg1"/>
                </a:solidFill>
                <a:latin typeface="Bodoni MT Black" panose="02070A03080606020203" pitchFamily="18" charset="0"/>
                <a:ea typeface="BIZ UDPゴシック" panose="020B0400000000000000" pitchFamily="50" charset="-128"/>
              </a:rPr>
              <a:t>11:30</a:t>
            </a:r>
            <a:endParaRPr kumimoji="1" lang="ja-JP" altLang="en-US" sz="1000" dirty="0">
              <a:solidFill>
                <a:schemeClr val="bg1"/>
              </a:solidFill>
              <a:latin typeface="Bodoni MT Black" panose="02070A03080606020203" pitchFamily="18" charset="0"/>
              <a:ea typeface="BIZ UDPゴシック" panose="020B0400000000000000" pitchFamily="50" charset="-128"/>
            </a:endParaRPr>
          </a:p>
        </p:txBody>
      </p:sp>
      <p:sp>
        <p:nvSpPr>
          <p:cNvPr id="8" name="楕円 7">
            <a:extLst>
              <a:ext uri="{FF2B5EF4-FFF2-40B4-BE49-F238E27FC236}">
                <a16:creationId xmlns:a16="http://schemas.microsoft.com/office/drawing/2014/main" id="{CA253F3C-F76E-414E-B07B-7AB37051A070}"/>
              </a:ext>
            </a:extLst>
          </p:cNvPr>
          <p:cNvSpPr/>
          <p:nvPr/>
        </p:nvSpPr>
        <p:spPr>
          <a:xfrm>
            <a:off x="10950282" y="986850"/>
            <a:ext cx="320163" cy="310355"/>
          </a:xfrm>
          <a:prstGeom prst="ellipse">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9" name="グラフィックス 8" descr="本">
            <a:extLst>
              <a:ext uri="{FF2B5EF4-FFF2-40B4-BE49-F238E27FC236}">
                <a16:creationId xmlns:a16="http://schemas.microsoft.com/office/drawing/2014/main" id="{51D3C41A-FD96-4525-BAE5-0768844645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77718" y="1002288"/>
            <a:ext cx="259435" cy="259435"/>
          </a:xfrm>
          <a:prstGeom prst="rect">
            <a:avLst/>
          </a:prstGeom>
        </p:spPr>
      </p:pic>
      <p:sp>
        <p:nvSpPr>
          <p:cNvPr id="10" name="正方形/長方形 9">
            <a:extLst>
              <a:ext uri="{FF2B5EF4-FFF2-40B4-BE49-F238E27FC236}">
                <a16:creationId xmlns:a16="http://schemas.microsoft.com/office/drawing/2014/main" id="{2E4507C8-08E9-458A-9F01-E094816BD0A4}"/>
              </a:ext>
            </a:extLst>
          </p:cNvPr>
          <p:cNvSpPr/>
          <p:nvPr/>
        </p:nvSpPr>
        <p:spPr>
          <a:xfrm>
            <a:off x="8425910" y="999694"/>
            <a:ext cx="580608" cy="38523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営業</a:t>
            </a:r>
            <a:endParaRPr kumimoji="1" lang="ja-JP" altLang="en-US" sz="1200" dirty="0"/>
          </a:p>
        </p:txBody>
      </p:sp>
      <p:sp>
        <p:nvSpPr>
          <p:cNvPr id="11" name="正方形/長方形 10">
            <a:extLst>
              <a:ext uri="{FF2B5EF4-FFF2-40B4-BE49-F238E27FC236}">
                <a16:creationId xmlns:a16="http://schemas.microsoft.com/office/drawing/2014/main" id="{EEB7EE1E-45F6-46FA-83E2-1E9D7577F7B8}"/>
              </a:ext>
            </a:extLst>
          </p:cNvPr>
          <p:cNvSpPr/>
          <p:nvPr/>
        </p:nvSpPr>
        <p:spPr>
          <a:xfrm>
            <a:off x="9092181" y="997237"/>
            <a:ext cx="758573" cy="385232"/>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近い順</a:t>
            </a:r>
            <a:endParaRPr kumimoji="1" lang="ja-JP" altLang="en-US" sz="1200" dirty="0"/>
          </a:p>
        </p:txBody>
      </p:sp>
      <p:sp>
        <p:nvSpPr>
          <p:cNvPr id="12" name="正方形/長方形 11">
            <a:extLst>
              <a:ext uri="{FF2B5EF4-FFF2-40B4-BE49-F238E27FC236}">
                <a16:creationId xmlns:a16="http://schemas.microsoft.com/office/drawing/2014/main" id="{8ED21423-2E39-4696-9C71-86C288526A86}"/>
              </a:ext>
            </a:extLst>
          </p:cNvPr>
          <p:cNvSpPr/>
          <p:nvPr/>
        </p:nvSpPr>
        <p:spPr>
          <a:xfrm>
            <a:off x="8701636" y="1626098"/>
            <a:ext cx="272913" cy="2028181"/>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13" name="正方形/長方形 12">
            <a:extLst>
              <a:ext uri="{FF2B5EF4-FFF2-40B4-BE49-F238E27FC236}">
                <a16:creationId xmlns:a16="http://schemas.microsoft.com/office/drawing/2014/main" id="{764B749F-832D-4A99-B474-F165B15F55DB}"/>
              </a:ext>
            </a:extLst>
          </p:cNvPr>
          <p:cNvSpPr/>
          <p:nvPr/>
        </p:nvSpPr>
        <p:spPr>
          <a:xfrm>
            <a:off x="10988047" y="1626098"/>
            <a:ext cx="272913" cy="2028181"/>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14" name="正方形/長方形 13">
            <a:extLst>
              <a:ext uri="{FF2B5EF4-FFF2-40B4-BE49-F238E27FC236}">
                <a16:creationId xmlns:a16="http://schemas.microsoft.com/office/drawing/2014/main" id="{F1E0F89E-5144-4D25-90D7-7B09532C8DD3}"/>
              </a:ext>
            </a:extLst>
          </p:cNvPr>
          <p:cNvSpPr/>
          <p:nvPr/>
        </p:nvSpPr>
        <p:spPr>
          <a:xfrm>
            <a:off x="8966224" y="3428657"/>
            <a:ext cx="2018448" cy="272920"/>
          </a:xfrm>
          <a:prstGeom prst="rect">
            <a:avLst/>
          </a:prstGeom>
          <a:solidFill>
            <a:schemeClr val="tx1">
              <a:lumMod val="65000"/>
              <a:lumOff val="3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solidFill>
                  <a:schemeClr val="bg1"/>
                </a:solidFill>
              </a:rPr>
              <a:t>店舗</a:t>
            </a:r>
            <a:r>
              <a:rPr kumimoji="1" lang="en-US" altLang="ja-JP" dirty="0">
                <a:solidFill>
                  <a:schemeClr val="bg1"/>
                </a:solidFill>
              </a:rPr>
              <a:t>C</a:t>
            </a:r>
          </a:p>
        </p:txBody>
      </p:sp>
      <p:pic>
        <p:nvPicPr>
          <p:cNvPr id="15" name="図 14">
            <a:extLst>
              <a:ext uri="{FF2B5EF4-FFF2-40B4-BE49-F238E27FC236}">
                <a16:creationId xmlns:a16="http://schemas.microsoft.com/office/drawing/2014/main" id="{33A8D1E3-A3FF-40CB-8F65-A1ADA15BB9BF}"/>
              </a:ext>
            </a:extLst>
          </p:cNvPr>
          <p:cNvPicPr>
            <a:picLocks noChangeAspect="1"/>
          </p:cNvPicPr>
          <p:nvPr/>
        </p:nvPicPr>
        <p:blipFill rotWithShape="1">
          <a:blip r:embed="rId11"/>
          <a:srcRect b="4523"/>
          <a:stretch/>
        </p:blipFill>
        <p:spPr>
          <a:xfrm>
            <a:off x="8966224" y="1541419"/>
            <a:ext cx="2030148" cy="1887581"/>
          </a:xfrm>
          <a:prstGeom prst="rect">
            <a:avLst/>
          </a:prstGeom>
        </p:spPr>
      </p:pic>
      <p:sp>
        <p:nvSpPr>
          <p:cNvPr id="16" name="正方形/長方形 15">
            <a:extLst>
              <a:ext uri="{FF2B5EF4-FFF2-40B4-BE49-F238E27FC236}">
                <a16:creationId xmlns:a16="http://schemas.microsoft.com/office/drawing/2014/main" id="{80C41991-D686-4B30-95B8-15D4ED685E15}"/>
              </a:ext>
            </a:extLst>
          </p:cNvPr>
          <p:cNvSpPr/>
          <p:nvPr/>
        </p:nvSpPr>
        <p:spPr>
          <a:xfrm>
            <a:off x="9937076" y="997237"/>
            <a:ext cx="840563" cy="385232"/>
          </a:xfrm>
          <a:prstGeom prst="rect">
            <a:avLst/>
          </a:prstGeom>
          <a:solidFill>
            <a:srgbClr val="FF2D2D"/>
          </a:solidFill>
          <a:ln>
            <a:solidFill>
              <a:srgbClr val="FF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比較する</a:t>
            </a:r>
          </a:p>
        </p:txBody>
      </p:sp>
      <p:sp>
        <p:nvSpPr>
          <p:cNvPr id="23" name="正方形/長方形 22">
            <a:extLst>
              <a:ext uri="{FF2B5EF4-FFF2-40B4-BE49-F238E27FC236}">
                <a16:creationId xmlns:a16="http://schemas.microsoft.com/office/drawing/2014/main" id="{A5D1A15B-E670-4FD9-816D-24FC14CB23CD}"/>
              </a:ext>
            </a:extLst>
          </p:cNvPr>
          <p:cNvSpPr/>
          <p:nvPr/>
        </p:nvSpPr>
        <p:spPr>
          <a:xfrm>
            <a:off x="8711650" y="3874318"/>
            <a:ext cx="272913" cy="2028181"/>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24" name="正方形/長方形 23">
            <a:extLst>
              <a:ext uri="{FF2B5EF4-FFF2-40B4-BE49-F238E27FC236}">
                <a16:creationId xmlns:a16="http://schemas.microsoft.com/office/drawing/2014/main" id="{2873B6FD-466D-49C4-9E20-A806DFEE4EC5}"/>
              </a:ext>
            </a:extLst>
          </p:cNvPr>
          <p:cNvSpPr/>
          <p:nvPr/>
        </p:nvSpPr>
        <p:spPr>
          <a:xfrm>
            <a:off x="10996372" y="3874317"/>
            <a:ext cx="272913" cy="2028181"/>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25" name="正方形/長方形 24">
            <a:extLst>
              <a:ext uri="{FF2B5EF4-FFF2-40B4-BE49-F238E27FC236}">
                <a16:creationId xmlns:a16="http://schemas.microsoft.com/office/drawing/2014/main" id="{F57E9FC4-0ECC-4237-A2AB-7ECB6EF28DB5}"/>
              </a:ext>
            </a:extLst>
          </p:cNvPr>
          <p:cNvSpPr/>
          <p:nvPr/>
        </p:nvSpPr>
        <p:spPr>
          <a:xfrm>
            <a:off x="8966224" y="5676877"/>
            <a:ext cx="2018448" cy="272920"/>
          </a:xfrm>
          <a:prstGeom prst="rect">
            <a:avLst/>
          </a:prstGeom>
          <a:solidFill>
            <a:schemeClr val="tx1">
              <a:lumMod val="65000"/>
              <a:lumOff val="3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solidFill>
                  <a:schemeClr val="bg1"/>
                </a:solidFill>
              </a:rPr>
              <a:t>店舗</a:t>
            </a:r>
            <a:r>
              <a:rPr lang="en-US" altLang="ja-JP" dirty="0">
                <a:solidFill>
                  <a:schemeClr val="bg1"/>
                </a:solidFill>
              </a:rPr>
              <a:t>P</a:t>
            </a:r>
            <a:endParaRPr kumimoji="1" lang="en-US" altLang="ja-JP" dirty="0">
              <a:solidFill>
                <a:schemeClr val="bg1"/>
              </a:solidFill>
            </a:endParaRPr>
          </a:p>
        </p:txBody>
      </p:sp>
      <p:pic>
        <p:nvPicPr>
          <p:cNvPr id="27" name="図 26">
            <a:extLst>
              <a:ext uri="{FF2B5EF4-FFF2-40B4-BE49-F238E27FC236}">
                <a16:creationId xmlns:a16="http://schemas.microsoft.com/office/drawing/2014/main" id="{C2412DBB-D596-4C99-AAFB-4EB70BADB9F1}"/>
              </a:ext>
            </a:extLst>
          </p:cNvPr>
          <p:cNvPicPr>
            <a:picLocks noChangeAspect="1"/>
          </p:cNvPicPr>
          <p:nvPr/>
        </p:nvPicPr>
        <p:blipFill rotWithShape="1">
          <a:blip r:embed="rId12"/>
          <a:srcRect l="5831" r="4415"/>
          <a:stretch/>
        </p:blipFill>
        <p:spPr>
          <a:xfrm>
            <a:off x="8966224" y="3786255"/>
            <a:ext cx="2030149" cy="1887584"/>
          </a:xfrm>
          <a:prstGeom prst="rect">
            <a:avLst/>
          </a:prstGeom>
        </p:spPr>
      </p:pic>
      <p:sp>
        <p:nvSpPr>
          <p:cNvPr id="28" name="テキスト ボックス 27">
            <a:extLst>
              <a:ext uri="{FF2B5EF4-FFF2-40B4-BE49-F238E27FC236}">
                <a16:creationId xmlns:a16="http://schemas.microsoft.com/office/drawing/2014/main" id="{1D4B42DF-E04F-46CB-9184-AF687EA11D25}"/>
              </a:ext>
            </a:extLst>
          </p:cNvPr>
          <p:cNvSpPr txBox="1"/>
          <p:nvPr/>
        </p:nvSpPr>
        <p:spPr>
          <a:xfrm>
            <a:off x="152400" y="176200"/>
            <a:ext cx="6148388" cy="523220"/>
          </a:xfrm>
          <a:prstGeom prst="rect">
            <a:avLst/>
          </a:prstGeom>
          <a:noFill/>
        </p:spPr>
        <p:txBody>
          <a:bodyPr wrap="square" rtlCol="0">
            <a:spAutoFit/>
          </a:bodyPr>
          <a:lstStyle/>
          <a:p>
            <a:r>
              <a:rPr kumimoji="1" lang="ja-JP" altLang="en-US" sz="2800" dirty="0"/>
              <a:t>いい</a:t>
            </a:r>
            <a:r>
              <a:rPr kumimoji="1" lang="ja-JP" altLang="en-US" sz="2800" dirty="0" err="1"/>
              <a:t>ね</a:t>
            </a:r>
            <a:r>
              <a:rPr kumimoji="1" lang="ja-JP" altLang="en-US" sz="2800" dirty="0"/>
              <a:t>画面</a:t>
            </a:r>
            <a:r>
              <a:rPr kumimoji="1" lang="en-US" altLang="ja-JP" sz="2800" dirty="0"/>
              <a:t>(</a:t>
            </a:r>
            <a:r>
              <a:rPr lang="ja-JP" altLang="en-US" sz="2800" dirty="0"/>
              <a:t>比較する</a:t>
            </a:r>
            <a:r>
              <a:rPr kumimoji="1" lang="ja-JP" altLang="en-US" sz="2800" dirty="0" err="1"/>
              <a:t>を</a:t>
            </a:r>
            <a:r>
              <a:rPr kumimoji="1" lang="ja-JP" altLang="en-US" sz="2800" dirty="0"/>
              <a:t>押した場合</a:t>
            </a:r>
            <a:r>
              <a:rPr kumimoji="1" lang="en-US" altLang="ja-JP" sz="2800" dirty="0"/>
              <a:t>)</a:t>
            </a:r>
            <a:endParaRPr kumimoji="1" lang="ja-JP" altLang="en-US" sz="2800" dirty="0"/>
          </a:p>
        </p:txBody>
      </p:sp>
      <p:sp>
        <p:nvSpPr>
          <p:cNvPr id="22" name="テキスト ボックス 21">
            <a:extLst>
              <a:ext uri="{FF2B5EF4-FFF2-40B4-BE49-F238E27FC236}">
                <a16:creationId xmlns:a16="http://schemas.microsoft.com/office/drawing/2014/main" id="{876D503B-9634-4686-AC07-F67372378B7A}"/>
              </a:ext>
            </a:extLst>
          </p:cNvPr>
          <p:cNvSpPr txBox="1"/>
          <p:nvPr/>
        </p:nvSpPr>
        <p:spPr>
          <a:xfrm>
            <a:off x="159762" y="1913857"/>
            <a:ext cx="7797869" cy="2308324"/>
          </a:xfrm>
          <a:prstGeom prst="rect">
            <a:avLst/>
          </a:prstGeom>
          <a:noFill/>
        </p:spPr>
        <p:txBody>
          <a:bodyPr wrap="square" rtlCol="0">
            <a:spAutoFit/>
          </a:bodyPr>
          <a:lstStyle/>
          <a:p>
            <a:r>
              <a:rPr lang="ja-JP" altLang="en-US" sz="2400" dirty="0"/>
              <a:t>比較するボタンをタップするとカードが二つ表示</a:t>
            </a:r>
            <a:endParaRPr lang="en-US" altLang="ja-JP" sz="2400" dirty="0"/>
          </a:p>
          <a:p>
            <a:endParaRPr lang="en-US" altLang="ja-JP" sz="2400" dirty="0"/>
          </a:p>
          <a:p>
            <a:r>
              <a:rPr lang="en-US" altLang="ja-JP" sz="2400" dirty="0"/>
              <a:t>2</a:t>
            </a:r>
            <a:r>
              <a:rPr lang="ja-JP" altLang="en-US" sz="2400" dirty="0"/>
              <a:t>つのカードは連動はしてない</a:t>
            </a:r>
            <a:endParaRPr lang="en-US" altLang="ja-JP" sz="2400" dirty="0"/>
          </a:p>
          <a:p>
            <a:endParaRPr lang="en-US" altLang="ja-JP" sz="2400" dirty="0"/>
          </a:p>
          <a:p>
            <a:r>
              <a:rPr lang="ja-JP" altLang="en-US" sz="2400" dirty="0"/>
              <a:t>比較するボタンを再度タップで</a:t>
            </a:r>
            <a:endParaRPr lang="en-US" altLang="ja-JP" sz="2400" dirty="0"/>
          </a:p>
          <a:p>
            <a:r>
              <a:rPr lang="ja-JP" altLang="en-US" sz="2400" dirty="0"/>
              <a:t>表示されるカードは一つに戻る</a:t>
            </a:r>
            <a:r>
              <a:rPr lang="en-US" altLang="ja-JP" sz="2400" dirty="0"/>
              <a:t>(</a:t>
            </a:r>
            <a:r>
              <a:rPr lang="ja-JP" altLang="en-US" sz="2400" dirty="0"/>
              <a:t>上側の方が残る</a:t>
            </a:r>
            <a:r>
              <a:rPr lang="en-US" altLang="ja-JP" sz="2400" dirty="0"/>
              <a:t>)</a:t>
            </a:r>
          </a:p>
        </p:txBody>
      </p:sp>
    </p:spTree>
    <p:extLst>
      <p:ext uri="{BB962C8B-B14F-4D97-AF65-F5344CB8AC3E}">
        <p14:creationId xmlns:p14="http://schemas.microsoft.com/office/powerpoint/2010/main" val="2468770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a:extLst>
              <a:ext uri="{FF2B5EF4-FFF2-40B4-BE49-F238E27FC236}">
                <a16:creationId xmlns:a16="http://schemas.microsoft.com/office/drawing/2014/main" id="{F93DE96C-7928-4798-88DB-C456D0E97DE5}"/>
              </a:ext>
            </a:extLst>
          </p:cNvPr>
          <p:cNvSpPr txBox="1"/>
          <p:nvPr/>
        </p:nvSpPr>
        <p:spPr>
          <a:xfrm>
            <a:off x="152400" y="176200"/>
            <a:ext cx="1980029" cy="523220"/>
          </a:xfrm>
          <a:prstGeom prst="rect">
            <a:avLst/>
          </a:prstGeom>
          <a:noFill/>
        </p:spPr>
        <p:txBody>
          <a:bodyPr wrap="none" rtlCol="0">
            <a:spAutoFit/>
          </a:bodyPr>
          <a:lstStyle/>
          <a:p>
            <a:r>
              <a:rPr lang="ja-JP" altLang="en-US" sz="2800" dirty="0"/>
              <a:t>いい</a:t>
            </a:r>
            <a:r>
              <a:rPr lang="ja-JP" altLang="en-US" sz="2800" dirty="0" err="1"/>
              <a:t>ね</a:t>
            </a:r>
            <a:r>
              <a:rPr kumimoji="1" lang="ja-JP" altLang="en-US" sz="2800" dirty="0"/>
              <a:t>画面</a:t>
            </a:r>
          </a:p>
        </p:txBody>
      </p:sp>
      <p:sp>
        <p:nvSpPr>
          <p:cNvPr id="19" name="テキスト ボックス 18">
            <a:extLst>
              <a:ext uri="{FF2B5EF4-FFF2-40B4-BE49-F238E27FC236}">
                <a16:creationId xmlns:a16="http://schemas.microsoft.com/office/drawing/2014/main" id="{6C108078-1E29-4A20-B209-4199359174B9}"/>
              </a:ext>
            </a:extLst>
          </p:cNvPr>
          <p:cNvSpPr txBox="1"/>
          <p:nvPr/>
        </p:nvSpPr>
        <p:spPr>
          <a:xfrm>
            <a:off x="159762" y="1913857"/>
            <a:ext cx="7534275" cy="3785652"/>
          </a:xfrm>
          <a:prstGeom prst="rect">
            <a:avLst/>
          </a:prstGeom>
          <a:noFill/>
        </p:spPr>
        <p:txBody>
          <a:bodyPr wrap="square" rtlCol="0">
            <a:spAutoFit/>
          </a:bodyPr>
          <a:lstStyle/>
          <a:p>
            <a:r>
              <a:rPr lang="ja-JP" altLang="en-US" sz="2400" dirty="0"/>
              <a:t>カードを上へスワイプすることで</a:t>
            </a:r>
            <a:endParaRPr lang="en-US" altLang="ja-JP" sz="2400" dirty="0"/>
          </a:p>
          <a:p>
            <a:r>
              <a:rPr lang="ja-JP" altLang="en-US" sz="2400" dirty="0"/>
              <a:t>そのカードを</a:t>
            </a:r>
            <a:r>
              <a:rPr lang="en-US" altLang="ja-JP" sz="2400" dirty="0"/>
              <a:t>Store Book</a:t>
            </a:r>
            <a:r>
              <a:rPr lang="ja-JP" altLang="en-US" sz="2400" dirty="0"/>
              <a:t>画面に保存</a:t>
            </a:r>
            <a:r>
              <a:rPr lang="en-US" altLang="ja-JP" sz="2400" dirty="0"/>
              <a:t>(</a:t>
            </a:r>
            <a:r>
              <a:rPr lang="ja-JP" altLang="en-US" sz="2400" dirty="0"/>
              <a:t>情報群</a:t>
            </a:r>
            <a:r>
              <a:rPr lang="en-US" altLang="ja-JP" sz="2400" dirty="0"/>
              <a:t>D</a:t>
            </a:r>
            <a:r>
              <a:rPr lang="ja-JP" altLang="en-US" sz="2400" dirty="0"/>
              <a:t>に追加</a:t>
            </a:r>
            <a:r>
              <a:rPr lang="en-US" altLang="ja-JP" sz="2400" dirty="0"/>
              <a:t>)</a:t>
            </a:r>
          </a:p>
          <a:p>
            <a:endParaRPr lang="en-US" altLang="ja-JP" sz="2400" dirty="0"/>
          </a:p>
          <a:p>
            <a:endParaRPr lang="en-US" altLang="ja-JP" sz="2400" dirty="0"/>
          </a:p>
          <a:p>
            <a:r>
              <a:rPr lang="ja-JP" altLang="en-US" sz="2400" dirty="0"/>
              <a:t>カードを下へスワイプすることで</a:t>
            </a:r>
            <a:endParaRPr lang="en-US" altLang="ja-JP" sz="2400" dirty="0"/>
          </a:p>
          <a:p>
            <a:r>
              <a:rPr lang="ja-JP" altLang="en-US" sz="2400" dirty="0"/>
              <a:t>そのカードをいい</a:t>
            </a:r>
            <a:r>
              <a:rPr lang="ja-JP" altLang="en-US" sz="2400" dirty="0" err="1"/>
              <a:t>ね</a:t>
            </a:r>
            <a:r>
              <a:rPr lang="ja-JP" altLang="en-US" sz="2400" dirty="0"/>
              <a:t>画面から削除</a:t>
            </a:r>
            <a:r>
              <a:rPr lang="en-US" altLang="ja-JP" sz="2400" dirty="0"/>
              <a:t>(</a:t>
            </a:r>
            <a:r>
              <a:rPr lang="ja-JP" altLang="en-US" sz="2400" dirty="0"/>
              <a:t>情報群</a:t>
            </a:r>
            <a:r>
              <a:rPr lang="en-US" altLang="ja-JP" sz="2400" dirty="0"/>
              <a:t>C</a:t>
            </a:r>
            <a:r>
              <a:rPr lang="ja-JP" altLang="en-US" sz="2400" dirty="0"/>
              <a:t>から削除</a:t>
            </a:r>
            <a:r>
              <a:rPr lang="en-US" altLang="ja-JP" sz="2400" dirty="0"/>
              <a:t>)</a:t>
            </a:r>
          </a:p>
          <a:p>
            <a:r>
              <a:rPr lang="ja-JP" altLang="en-US" sz="2400" dirty="0"/>
              <a:t>削除するとき確認画面が表示</a:t>
            </a:r>
            <a:endParaRPr lang="en-US" altLang="ja-JP" sz="2400" dirty="0"/>
          </a:p>
          <a:p>
            <a:r>
              <a:rPr lang="ja-JP" altLang="en-US" sz="2400" dirty="0"/>
              <a:t>削除した後は右の次のカードに移行</a:t>
            </a:r>
            <a:endParaRPr lang="en-US" altLang="ja-JP" sz="2400" dirty="0"/>
          </a:p>
          <a:p>
            <a:endParaRPr lang="en-US" altLang="ja-JP" sz="2400" dirty="0"/>
          </a:p>
          <a:p>
            <a:r>
              <a:rPr lang="ja-JP" altLang="en-US" sz="2400" dirty="0"/>
              <a:t>カードがない場合はカードがない表記を表示</a:t>
            </a:r>
            <a:endParaRPr lang="en-US" altLang="ja-JP" sz="2400" dirty="0"/>
          </a:p>
        </p:txBody>
      </p:sp>
      <p:pic>
        <p:nvPicPr>
          <p:cNvPr id="2" name="図 1">
            <a:extLst>
              <a:ext uri="{FF2B5EF4-FFF2-40B4-BE49-F238E27FC236}">
                <a16:creationId xmlns:a16="http://schemas.microsoft.com/office/drawing/2014/main" id="{DA2D3393-AB5E-4EF5-A5B6-C65C4901447B}"/>
              </a:ext>
            </a:extLst>
          </p:cNvPr>
          <p:cNvPicPr>
            <a:picLocks noChangeAspect="1"/>
          </p:cNvPicPr>
          <p:nvPr/>
        </p:nvPicPr>
        <p:blipFill>
          <a:blip r:embed="rId2"/>
          <a:stretch>
            <a:fillRect/>
          </a:stretch>
        </p:blipFill>
        <p:spPr>
          <a:xfrm>
            <a:off x="8666494" y="908216"/>
            <a:ext cx="2785277" cy="5041567"/>
          </a:xfrm>
          <a:prstGeom prst="rect">
            <a:avLst/>
          </a:prstGeom>
        </p:spPr>
      </p:pic>
      <p:sp>
        <p:nvSpPr>
          <p:cNvPr id="3" name="矢印: 上 2">
            <a:extLst>
              <a:ext uri="{FF2B5EF4-FFF2-40B4-BE49-F238E27FC236}">
                <a16:creationId xmlns:a16="http://schemas.microsoft.com/office/drawing/2014/main" id="{89E1A963-3E78-4A50-862A-D08FC1C5F02B}"/>
              </a:ext>
            </a:extLst>
          </p:cNvPr>
          <p:cNvSpPr/>
          <p:nvPr/>
        </p:nvSpPr>
        <p:spPr>
          <a:xfrm>
            <a:off x="9816816" y="1913857"/>
            <a:ext cx="484632" cy="1409914"/>
          </a:xfrm>
          <a:prstGeom prst="upArrow">
            <a:avLst/>
          </a:prstGeom>
          <a:solidFill>
            <a:srgbClr val="FF2D2D"/>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追加</a:t>
            </a:r>
          </a:p>
        </p:txBody>
      </p:sp>
      <p:sp>
        <p:nvSpPr>
          <p:cNvPr id="22" name="矢印: 上 21">
            <a:extLst>
              <a:ext uri="{FF2B5EF4-FFF2-40B4-BE49-F238E27FC236}">
                <a16:creationId xmlns:a16="http://schemas.microsoft.com/office/drawing/2014/main" id="{FE7B1903-1F11-4A12-9B44-902BB038D75C}"/>
              </a:ext>
            </a:extLst>
          </p:cNvPr>
          <p:cNvSpPr/>
          <p:nvPr/>
        </p:nvSpPr>
        <p:spPr>
          <a:xfrm flipV="1">
            <a:off x="9816816" y="3931820"/>
            <a:ext cx="484632" cy="1409914"/>
          </a:xfrm>
          <a:prstGeom prs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削除</a:t>
            </a:r>
          </a:p>
        </p:txBody>
      </p:sp>
    </p:spTree>
    <p:extLst>
      <p:ext uri="{BB962C8B-B14F-4D97-AF65-F5344CB8AC3E}">
        <p14:creationId xmlns:p14="http://schemas.microsoft.com/office/powerpoint/2010/main" val="2039091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8F1328A-CB37-4DDC-A19D-DDB163AE9ADF}"/>
              </a:ext>
            </a:extLst>
          </p:cNvPr>
          <p:cNvSpPr/>
          <p:nvPr/>
        </p:nvSpPr>
        <p:spPr>
          <a:xfrm>
            <a:off x="8370375" y="676648"/>
            <a:ext cx="3101958" cy="5504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pic>
        <p:nvPicPr>
          <p:cNvPr id="3" name="図 2">
            <a:extLst>
              <a:ext uri="{FF2B5EF4-FFF2-40B4-BE49-F238E27FC236}">
                <a16:creationId xmlns:a16="http://schemas.microsoft.com/office/drawing/2014/main" id="{71235EAB-9683-48E6-8254-DC8940D66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543" y="89784"/>
            <a:ext cx="3385723" cy="6678431"/>
          </a:xfrm>
          <a:prstGeom prst="rect">
            <a:avLst/>
          </a:prstGeom>
        </p:spPr>
      </p:pic>
      <p:pic>
        <p:nvPicPr>
          <p:cNvPr id="4" name="グラフィックス 3" descr="信号">
            <a:extLst>
              <a:ext uri="{FF2B5EF4-FFF2-40B4-BE49-F238E27FC236}">
                <a16:creationId xmlns:a16="http://schemas.microsoft.com/office/drawing/2014/main" id="{70E3446F-F275-4B02-A4AA-6800687EB4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33595" y="677336"/>
            <a:ext cx="220136" cy="220136"/>
          </a:xfrm>
          <a:prstGeom prst="rect">
            <a:avLst/>
          </a:prstGeom>
        </p:spPr>
      </p:pic>
      <p:pic>
        <p:nvPicPr>
          <p:cNvPr id="5" name="グラフィックス 4" descr="Wi-Fi">
            <a:extLst>
              <a:ext uri="{FF2B5EF4-FFF2-40B4-BE49-F238E27FC236}">
                <a16:creationId xmlns:a16="http://schemas.microsoft.com/office/drawing/2014/main" id="{4EF8358C-8C06-45EC-BF4B-A3A245CB39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49827" y="651939"/>
            <a:ext cx="284872" cy="284872"/>
          </a:xfrm>
          <a:prstGeom prst="rect">
            <a:avLst/>
          </a:prstGeom>
        </p:spPr>
      </p:pic>
      <p:pic>
        <p:nvPicPr>
          <p:cNvPr id="6" name="グラフィックス 5" descr="フル充電">
            <a:extLst>
              <a:ext uri="{FF2B5EF4-FFF2-40B4-BE49-F238E27FC236}">
                <a16:creationId xmlns:a16="http://schemas.microsoft.com/office/drawing/2014/main" id="{A2B1136D-DCD2-4357-9D64-CD7047E8C4A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51633" y="651939"/>
            <a:ext cx="270930" cy="270930"/>
          </a:xfrm>
          <a:prstGeom prst="rect">
            <a:avLst/>
          </a:prstGeom>
        </p:spPr>
      </p:pic>
      <p:sp>
        <p:nvSpPr>
          <p:cNvPr id="7" name="テキスト ボックス 6">
            <a:extLst>
              <a:ext uri="{FF2B5EF4-FFF2-40B4-BE49-F238E27FC236}">
                <a16:creationId xmlns:a16="http://schemas.microsoft.com/office/drawing/2014/main" id="{8A4E9366-66E5-4CAA-9105-C1BE45E4604D}"/>
              </a:ext>
            </a:extLst>
          </p:cNvPr>
          <p:cNvSpPr txBox="1"/>
          <p:nvPr/>
        </p:nvSpPr>
        <p:spPr>
          <a:xfrm>
            <a:off x="8613861" y="676648"/>
            <a:ext cx="580608" cy="246221"/>
          </a:xfrm>
          <a:prstGeom prst="rect">
            <a:avLst/>
          </a:prstGeom>
          <a:noFill/>
        </p:spPr>
        <p:txBody>
          <a:bodyPr wrap="square" rtlCol="0">
            <a:spAutoFit/>
          </a:bodyPr>
          <a:lstStyle/>
          <a:p>
            <a:r>
              <a:rPr kumimoji="1" lang="en-US" altLang="ja-JP" sz="1000" dirty="0">
                <a:solidFill>
                  <a:schemeClr val="bg1"/>
                </a:solidFill>
                <a:latin typeface="Bodoni MT Black" panose="02070A03080606020203" pitchFamily="18" charset="0"/>
                <a:ea typeface="BIZ UDPゴシック" panose="020B0400000000000000" pitchFamily="50" charset="-128"/>
              </a:rPr>
              <a:t>11:30</a:t>
            </a:r>
            <a:endParaRPr kumimoji="1" lang="ja-JP" altLang="en-US" sz="1000" dirty="0">
              <a:solidFill>
                <a:schemeClr val="bg1"/>
              </a:solidFill>
              <a:latin typeface="Bodoni MT Black" panose="02070A03080606020203" pitchFamily="18" charset="0"/>
              <a:ea typeface="BIZ UDPゴシック" panose="020B0400000000000000" pitchFamily="50" charset="-128"/>
            </a:endParaRPr>
          </a:p>
        </p:txBody>
      </p:sp>
      <p:sp>
        <p:nvSpPr>
          <p:cNvPr id="8" name="楕円 7">
            <a:extLst>
              <a:ext uri="{FF2B5EF4-FFF2-40B4-BE49-F238E27FC236}">
                <a16:creationId xmlns:a16="http://schemas.microsoft.com/office/drawing/2014/main" id="{6F627EAA-2924-4C27-AD00-47F1E0E5CC47}"/>
              </a:ext>
            </a:extLst>
          </p:cNvPr>
          <p:cNvSpPr/>
          <p:nvPr/>
        </p:nvSpPr>
        <p:spPr>
          <a:xfrm>
            <a:off x="10950282" y="986850"/>
            <a:ext cx="320163" cy="310355"/>
          </a:xfrm>
          <a:prstGeom prst="ellipse">
            <a:avLst/>
          </a:prstGeom>
          <a:solidFill>
            <a:schemeClr val="tx1">
              <a:lumMod val="50000"/>
              <a:lumOff val="50000"/>
            </a:schemeClr>
          </a:solidFill>
          <a:ln>
            <a:solidFill>
              <a:schemeClr val="tx1">
                <a:lumMod val="50000"/>
                <a:lumOff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4E26A15-7712-449D-9A1E-DFFA1DEE7567}"/>
              </a:ext>
            </a:extLst>
          </p:cNvPr>
          <p:cNvSpPr/>
          <p:nvPr/>
        </p:nvSpPr>
        <p:spPr>
          <a:xfrm>
            <a:off x="843477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13" name="正方形/長方形 12">
            <a:extLst>
              <a:ext uri="{FF2B5EF4-FFF2-40B4-BE49-F238E27FC236}">
                <a16:creationId xmlns:a16="http://schemas.microsoft.com/office/drawing/2014/main" id="{7B26DA01-F412-4F85-8812-7E71460ABCF4}"/>
              </a:ext>
            </a:extLst>
          </p:cNvPr>
          <p:cNvSpPr/>
          <p:nvPr/>
        </p:nvSpPr>
        <p:spPr>
          <a:xfrm>
            <a:off x="11059907" y="2723104"/>
            <a:ext cx="311078" cy="2311808"/>
          </a:xfrm>
          <a:prstGeom prst="rect">
            <a:avLst/>
          </a:prstGeom>
          <a:solidFill>
            <a:schemeClr val="tx1">
              <a:lumMod val="50000"/>
              <a:lumOff val="50000"/>
            </a:schemeClr>
          </a:solidFill>
          <a:ln>
            <a:solidFill>
              <a:schemeClr val="tx1">
                <a:lumMod val="50000"/>
                <a:lumOff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solidFill>
                <a:schemeClr val="bg1"/>
              </a:solidFill>
            </a:endParaRPr>
          </a:p>
        </p:txBody>
      </p:sp>
      <p:sp>
        <p:nvSpPr>
          <p:cNvPr id="14" name="正方形/長方形 13">
            <a:extLst>
              <a:ext uri="{FF2B5EF4-FFF2-40B4-BE49-F238E27FC236}">
                <a16:creationId xmlns:a16="http://schemas.microsoft.com/office/drawing/2014/main" id="{25005B04-8A2B-4DB3-B8FB-A34077F3DE37}"/>
              </a:ext>
            </a:extLst>
          </p:cNvPr>
          <p:cNvSpPr/>
          <p:nvPr/>
        </p:nvSpPr>
        <p:spPr>
          <a:xfrm>
            <a:off x="8759191" y="4705808"/>
            <a:ext cx="2300716" cy="514351"/>
          </a:xfrm>
          <a:prstGeom prst="rect">
            <a:avLst/>
          </a:prstGeom>
          <a:solidFill>
            <a:schemeClr val="tx1">
              <a:lumMod val="65000"/>
              <a:lumOff val="3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solidFill>
                  <a:schemeClr val="bg1"/>
                </a:solidFill>
              </a:rPr>
              <a:t>店舗</a:t>
            </a:r>
            <a:r>
              <a:rPr kumimoji="1" lang="en-US" altLang="ja-JP" dirty="0">
                <a:solidFill>
                  <a:schemeClr val="bg1"/>
                </a:solidFill>
              </a:rPr>
              <a:t>C</a:t>
            </a:r>
          </a:p>
        </p:txBody>
      </p:sp>
      <p:pic>
        <p:nvPicPr>
          <p:cNvPr id="15" name="図 14">
            <a:extLst>
              <a:ext uri="{FF2B5EF4-FFF2-40B4-BE49-F238E27FC236}">
                <a16:creationId xmlns:a16="http://schemas.microsoft.com/office/drawing/2014/main" id="{156C2389-E684-447B-A41A-E53B301D2F6D}"/>
              </a:ext>
            </a:extLst>
          </p:cNvPr>
          <p:cNvPicPr>
            <a:picLocks noChangeAspect="1"/>
          </p:cNvPicPr>
          <p:nvPr/>
        </p:nvPicPr>
        <p:blipFill rotWithShape="1">
          <a:blip r:embed="rId9"/>
          <a:srcRect b="4523"/>
          <a:stretch/>
        </p:blipFill>
        <p:spPr>
          <a:xfrm>
            <a:off x="8745855" y="2560069"/>
            <a:ext cx="2314052" cy="2151548"/>
          </a:xfrm>
          <a:prstGeom prst="rect">
            <a:avLst/>
          </a:prstGeom>
        </p:spPr>
      </p:pic>
      <p:pic>
        <p:nvPicPr>
          <p:cNvPr id="18" name="グラフィックス 17" descr="家庭">
            <a:extLst>
              <a:ext uri="{FF2B5EF4-FFF2-40B4-BE49-F238E27FC236}">
                <a16:creationId xmlns:a16="http://schemas.microsoft.com/office/drawing/2014/main" id="{CC1F6ADB-C993-45F9-8B2B-C7C2275371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74897" y="991283"/>
            <a:ext cx="270931" cy="270931"/>
          </a:xfrm>
          <a:prstGeom prst="rect">
            <a:avLst/>
          </a:prstGeom>
        </p:spPr>
      </p:pic>
      <p:sp>
        <p:nvSpPr>
          <p:cNvPr id="19" name="テキスト ボックス 18">
            <a:extLst>
              <a:ext uri="{FF2B5EF4-FFF2-40B4-BE49-F238E27FC236}">
                <a16:creationId xmlns:a16="http://schemas.microsoft.com/office/drawing/2014/main" id="{0867F18E-3961-4485-B98D-C743D43A79AB}"/>
              </a:ext>
            </a:extLst>
          </p:cNvPr>
          <p:cNvSpPr txBox="1"/>
          <p:nvPr/>
        </p:nvSpPr>
        <p:spPr>
          <a:xfrm>
            <a:off x="152400" y="176200"/>
            <a:ext cx="4548188" cy="523220"/>
          </a:xfrm>
          <a:prstGeom prst="rect">
            <a:avLst/>
          </a:prstGeom>
          <a:noFill/>
        </p:spPr>
        <p:txBody>
          <a:bodyPr wrap="square" rtlCol="0">
            <a:spAutoFit/>
          </a:bodyPr>
          <a:lstStyle/>
          <a:p>
            <a:r>
              <a:rPr lang="en-US" altLang="ja-JP" sz="2800" dirty="0"/>
              <a:t>Store book</a:t>
            </a:r>
            <a:r>
              <a:rPr lang="ja-JP" altLang="en-US" sz="2800" dirty="0"/>
              <a:t>画面</a:t>
            </a:r>
            <a:endParaRPr kumimoji="1" lang="ja-JP" altLang="en-US" sz="2800" dirty="0"/>
          </a:p>
        </p:txBody>
      </p:sp>
      <p:sp>
        <p:nvSpPr>
          <p:cNvPr id="17" name="テキスト ボックス 16">
            <a:extLst>
              <a:ext uri="{FF2B5EF4-FFF2-40B4-BE49-F238E27FC236}">
                <a16:creationId xmlns:a16="http://schemas.microsoft.com/office/drawing/2014/main" id="{C83C21FD-FE5C-4815-8349-C1BDE3E27D4C}"/>
              </a:ext>
            </a:extLst>
          </p:cNvPr>
          <p:cNvSpPr txBox="1"/>
          <p:nvPr/>
        </p:nvSpPr>
        <p:spPr>
          <a:xfrm>
            <a:off x="159762" y="1913857"/>
            <a:ext cx="7798187" cy="3785652"/>
          </a:xfrm>
          <a:prstGeom prst="rect">
            <a:avLst/>
          </a:prstGeom>
          <a:noFill/>
        </p:spPr>
        <p:txBody>
          <a:bodyPr wrap="square" rtlCol="0">
            <a:spAutoFit/>
          </a:bodyPr>
          <a:lstStyle/>
          <a:p>
            <a:r>
              <a:rPr lang="ja-JP" altLang="en-US" sz="2400" dirty="0"/>
              <a:t>保存したカードを表示する画面</a:t>
            </a:r>
            <a:endParaRPr lang="en-US" altLang="ja-JP" sz="2400" dirty="0"/>
          </a:p>
          <a:p>
            <a:endParaRPr lang="en-US" altLang="ja-JP" sz="2400" dirty="0"/>
          </a:p>
          <a:p>
            <a:r>
              <a:rPr lang="ja-JP" altLang="en-US" sz="2400" dirty="0"/>
              <a:t>関連する情報群</a:t>
            </a:r>
            <a:r>
              <a:rPr lang="en-US" altLang="ja-JP" sz="2400" dirty="0"/>
              <a:t>:</a:t>
            </a:r>
            <a:r>
              <a:rPr lang="ja-JP" altLang="en-US" sz="2400" dirty="0"/>
              <a:t>情報群</a:t>
            </a:r>
            <a:r>
              <a:rPr lang="en-US" altLang="ja-JP" sz="2400" dirty="0"/>
              <a:t>D</a:t>
            </a:r>
          </a:p>
          <a:p>
            <a:endParaRPr lang="en-US" altLang="ja-JP" sz="2400" dirty="0"/>
          </a:p>
          <a:p>
            <a:r>
              <a:rPr lang="ja-JP" altLang="en-US" sz="2400" dirty="0"/>
              <a:t>提供する機能</a:t>
            </a:r>
            <a:r>
              <a:rPr lang="en-US" altLang="ja-JP" sz="2400" dirty="0"/>
              <a:t>:</a:t>
            </a:r>
          </a:p>
          <a:p>
            <a:r>
              <a:rPr lang="ja-JP" altLang="en-US" sz="2400" dirty="0"/>
              <a:t>・いい</a:t>
            </a:r>
            <a:r>
              <a:rPr lang="ja-JP" altLang="en-US" sz="2400" dirty="0" err="1"/>
              <a:t>ね</a:t>
            </a:r>
            <a:r>
              <a:rPr lang="ja-JP" altLang="en-US" sz="2400" dirty="0"/>
              <a:t>画面で保存したカードの表示</a:t>
            </a:r>
            <a:r>
              <a:rPr lang="en-US" altLang="ja-JP" sz="2400" dirty="0"/>
              <a:t>(</a:t>
            </a:r>
            <a:r>
              <a:rPr lang="ja-JP" altLang="en-US" sz="2400" dirty="0"/>
              <a:t>情報群</a:t>
            </a:r>
            <a:r>
              <a:rPr lang="en-US" altLang="ja-JP" sz="2400" dirty="0"/>
              <a:t>D</a:t>
            </a:r>
            <a:r>
              <a:rPr lang="ja-JP" altLang="en-US" sz="2400" dirty="0"/>
              <a:t>の表示</a:t>
            </a:r>
            <a:r>
              <a:rPr lang="en-US" altLang="ja-JP" sz="2400" dirty="0"/>
              <a:t>)</a:t>
            </a:r>
          </a:p>
          <a:p>
            <a:endParaRPr lang="en-US" altLang="ja-JP" sz="2400" dirty="0"/>
          </a:p>
          <a:p>
            <a:r>
              <a:rPr lang="ja-JP" altLang="en-US" sz="2400" dirty="0"/>
              <a:t>・基本画面に戻るホームボタン</a:t>
            </a:r>
            <a:endParaRPr lang="en-US" altLang="ja-JP" sz="2400" dirty="0"/>
          </a:p>
          <a:p>
            <a:endParaRPr lang="en-US" altLang="ja-JP" sz="2400" dirty="0"/>
          </a:p>
          <a:p>
            <a:r>
              <a:rPr lang="ja-JP" altLang="en-US" sz="2400" dirty="0"/>
              <a:t>・カードを削除</a:t>
            </a:r>
            <a:r>
              <a:rPr lang="en-US" altLang="ja-JP" sz="2400" dirty="0"/>
              <a:t>(</a:t>
            </a:r>
            <a:r>
              <a:rPr lang="ja-JP" altLang="en-US" sz="2400" dirty="0"/>
              <a:t>情報群</a:t>
            </a:r>
            <a:r>
              <a:rPr lang="en-US" altLang="ja-JP" sz="2400" dirty="0"/>
              <a:t>D</a:t>
            </a:r>
            <a:r>
              <a:rPr lang="ja-JP" altLang="en-US" sz="2400" dirty="0"/>
              <a:t>から削除</a:t>
            </a:r>
            <a:r>
              <a:rPr lang="en-US" altLang="ja-JP" sz="2400" dirty="0"/>
              <a:t>)</a:t>
            </a:r>
          </a:p>
        </p:txBody>
      </p:sp>
    </p:spTree>
    <p:extLst>
      <p:ext uri="{BB962C8B-B14F-4D97-AF65-F5344CB8AC3E}">
        <p14:creationId xmlns:p14="http://schemas.microsoft.com/office/powerpoint/2010/main" val="423540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0386939-B463-4F64-B430-830753C6D87B}"/>
              </a:ext>
            </a:extLst>
          </p:cNvPr>
          <p:cNvPicPr>
            <a:picLocks noChangeAspect="1"/>
          </p:cNvPicPr>
          <p:nvPr/>
        </p:nvPicPr>
        <p:blipFill>
          <a:blip r:embed="rId2"/>
          <a:stretch>
            <a:fillRect/>
          </a:stretch>
        </p:blipFill>
        <p:spPr>
          <a:xfrm>
            <a:off x="8475048" y="1010928"/>
            <a:ext cx="2295845" cy="4429743"/>
          </a:xfrm>
          <a:prstGeom prst="rect">
            <a:avLst/>
          </a:prstGeom>
        </p:spPr>
      </p:pic>
      <p:sp>
        <p:nvSpPr>
          <p:cNvPr id="3" name="テキスト ボックス 2">
            <a:extLst>
              <a:ext uri="{FF2B5EF4-FFF2-40B4-BE49-F238E27FC236}">
                <a16:creationId xmlns:a16="http://schemas.microsoft.com/office/drawing/2014/main" id="{7B512EE8-E76E-4629-8C09-DE104B239F75}"/>
              </a:ext>
            </a:extLst>
          </p:cNvPr>
          <p:cNvSpPr txBox="1"/>
          <p:nvPr/>
        </p:nvSpPr>
        <p:spPr>
          <a:xfrm>
            <a:off x="159762" y="1913857"/>
            <a:ext cx="7798187" cy="1938992"/>
          </a:xfrm>
          <a:prstGeom prst="rect">
            <a:avLst/>
          </a:prstGeom>
          <a:noFill/>
        </p:spPr>
        <p:txBody>
          <a:bodyPr wrap="square" rtlCol="0">
            <a:spAutoFit/>
          </a:bodyPr>
          <a:lstStyle/>
          <a:p>
            <a:r>
              <a:rPr lang="ja-JP" altLang="en-US" sz="2400" dirty="0"/>
              <a:t>カードを下にスワイプすることで</a:t>
            </a:r>
            <a:endParaRPr lang="en-US" altLang="ja-JP" sz="2400" dirty="0"/>
          </a:p>
          <a:p>
            <a:endParaRPr lang="en-US" altLang="ja-JP" sz="2400" dirty="0"/>
          </a:p>
          <a:p>
            <a:r>
              <a:rPr lang="ja-JP" altLang="en-US" sz="2400" dirty="0"/>
              <a:t>そのカードを</a:t>
            </a:r>
            <a:r>
              <a:rPr lang="en-US" altLang="ja-JP" sz="2400" dirty="0"/>
              <a:t>Store Book</a:t>
            </a:r>
            <a:r>
              <a:rPr lang="ja-JP" altLang="en-US" sz="2400" dirty="0"/>
              <a:t>画面から削除する</a:t>
            </a:r>
            <a:endParaRPr lang="en-US" altLang="ja-JP" sz="2400" dirty="0"/>
          </a:p>
          <a:p>
            <a:r>
              <a:rPr lang="en-US" altLang="ja-JP" sz="2400" dirty="0"/>
              <a:t>(</a:t>
            </a:r>
            <a:r>
              <a:rPr lang="ja-JP" altLang="en-US" sz="2400" dirty="0"/>
              <a:t>情報群</a:t>
            </a:r>
            <a:r>
              <a:rPr lang="en-US" altLang="ja-JP" sz="2400" dirty="0"/>
              <a:t>D</a:t>
            </a:r>
            <a:r>
              <a:rPr lang="ja-JP" altLang="en-US" sz="2400" dirty="0"/>
              <a:t>から削除</a:t>
            </a:r>
            <a:r>
              <a:rPr lang="en-US" altLang="ja-JP" sz="2400" dirty="0"/>
              <a:t>)</a:t>
            </a:r>
          </a:p>
          <a:p>
            <a:r>
              <a:rPr lang="ja-JP" altLang="en-US" sz="2400" dirty="0"/>
              <a:t>削除するとき確認画面がでる</a:t>
            </a:r>
            <a:endParaRPr lang="en-US" altLang="ja-JP" sz="2400" dirty="0"/>
          </a:p>
        </p:txBody>
      </p:sp>
      <p:sp>
        <p:nvSpPr>
          <p:cNvPr id="4" name="テキスト ボックス 3">
            <a:extLst>
              <a:ext uri="{FF2B5EF4-FFF2-40B4-BE49-F238E27FC236}">
                <a16:creationId xmlns:a16="http://schemas.microsoft.com/office/drawing/2014/main" id="{76FDCDE5-EC0A-4337-A711-8575E9DC1825}"/>
              </a:ext>
            </a:extLst>
          </p:cNvPr>
          <p:cNvSpPr txBox="1"/>
          <p:nvPr/>
        </p:nvSpPr>
        <p:spPr>
          <a:xfrm>
            <a:off x="152400" y="176200"/>
            <a:ext cx="4548188" cy="523220"/>
          </a:xfrm>
          <a:prstGeom prst="rect">
            <a:avLst/>
          </a:prstGeom>
          <a:noFill/>
        </p:spPr>
        <p:txBody>
          <a:bodyPr wrap="square" rtlCol="0">
            <a:spAutoFit/>
          </a:bodyPr>
          <a:lstStyle/>
          <a:p>
            <a:r>
              <a:rPr lang="en-US" altLang="ja-JP" sz="2800" dirty="0"/>
              <a:t>Store book</a:t>
            </a:r>
            <a:r>
              <a:rPr lang="ja-JP" altLang="en-US" sz="2800" dirty="0"/>
              <a:t>画面</a:t>
            </a:r>
            <a:endParaRPr kumimoji="1" lang="ja-JP" altLang="en-US" sz="2800" dirty="0"/>
          </a:p>
        </p:txBody>
      </p:sp>
      <p:sp>
        <p:nvSpPr>
          <p:cNvPr id="5" name="矢印: 上 4">
            <a:extLst>
              <a:ext uri="{FF2B5EF4-FFF2-40B4-BE49-F238E27FC236}">
                <a16:creationId xmlns:a16="http://schemas.microsoft.com/office/drawing/2014/main" id="{ECCE21FB-6F6B-4885-BFE3-B3E3072DD0E9}"/>
              </a:ext>
            </a:extLst>
          </p:cNvPr>
          <p:cNvSpPr/>
          <p:nvPr/>
        </p:nvSpPr>
        <p:spPr>
          <a:xfrm flipV="1">
            <a:off x="9380654" y="3656048"/>
            <a:ext cx="484632" cy="1409914"/>
          </a:xfrm>
          <a:prstGeom prst="up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削除</a:t>
            </a:r>
          </a:p>
        </p:txBody>
      </p:sp>
    </p:spTree>
    <p:extLst>
      <p:ext uri="{BB962C8B-B14F-4D97-AF65-F5344CB8AC3E}">
        <p14:creationId xmlns:p14="http://schemas.microsoft.com/office/powerpoint/2010/main" val="822170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65843A-D848-42BF-82C2-F3C251141DAC}"/>
              </a:ext>
            </a:extLst>
          </p:cNvPr>
          <p:cNvSpPr txBox="1">
            <a:spLocks/>
          </p:cNvSpPr>
          <p:nvPr/>
        </p:nvSpPr>
        <p:spPr>
          <a:xfrm>
            <a:off x="0" y="0"/>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おわり</a:t>
            </a:r>
          </a:p>
        </p:txBody>
      </p:sp>
      <p:sp>
        <p:nvSpPr>
          <p:cNvPr id="3" name="タイトル 1">
            <a:extLst>
              <a:ext uri="{FF2B5EF4-FFF2-40B4-BE49-F238E27FC236}">
                <a16:creationId xmlns:a16="http://schemas.microsoft.com/office/drawing/2014/main" id="{0554D450-F38F-4AAC-BB5C-E79D45F98EB6}"/>
              </a:ext>
            </a:extLst>
          </p:cNvPr>
          <p:cNvSpPr txBox="1">
            <a:spLocks/>
          </p:cNvSpPr>
          <p:nvPr/>
        </p:nvSpPr>
        <p:spPr>
          <a:xfrm>
            <a:off x="0" y="5257801"/>
            <a:ext cx="12192000" cy="1600198"/>
          </a:xfrm>
          <a:prstGeom prst="rect">
            <a:avLst/>
          </a:prstGeom>
          <a:solidFill>
            <a:schemeClr val="tx1"/>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en-US" altLang="ja-JP" dirty="0">
              <a:solidFill>
                <a:schemeClr val="bg1"/>
              </a:solidFill>
            </a:endParaRPr>
          </a:p>
          <a:p>
            <a:r>
              <a:rPr lang="ja-JP" altLang="en-US" dirty="0">
                <a:solidFill>
                  <a:schemeClr val="bg1"/>
                </a:solidFill>
              </a:rPr>
              <a:t>これにて中間報告は終わります</a:t>
            </a:r>
            <a:endParaRPr lang="en-US" altLang="ja-JP" dirty="0">
              <a:solidFill>
                <a:schemeClr val="bg1"/>
              </a:solidFill>
            </a:endParaRPr>
          </a:p>
          <a:p>
            <a:r>
              <a:rPr lang="ja-JP" altLang="en-US" dirty="0">
                <a:solidFill>
                  <a:schemeClr val="bg1"/>
                </a:solidFill>
              </a:rPr>
              <a:t>追伸</a:t>
            </a:r>
            <a:r>
              <a:rPr lang="en-US" altLang="ja-JP" dirty="0">
                <a:solidFill>
                  <a:schemeClr val="bg1"/>
                </a:solidFill>
              </a:rPr>
              <a:t>:OP</a:t>
            </a:r>
            <a:r>
              <a:rPr lang="ja-JP" altLang="en-US" dirty="0">
                <a:solidFill>
                  <a:schemeClr val="bg1"/>
                </a:solidFill>
              </a:rPr>
              <a:t>画面は現在作成中です</a:t>
            </a:r>
            <a:endParaRPr lang="en-US" altLang="ja-JP" dirty="0">
              <a:solidFill>
                <a:schemeClr val="bg1"/>
              </a:solidFill>
            </a:endParaRPr>
          </a:p>
          <a:p>
            <a:endParaRPr lang="en-US" altLang="ja-JP" dirty="0">
              <a:solidFill>
                <a:schemeClr val="bg1"/>
              </a:solidFill>
            </a:endParaRPr>
          </a:p>
        </p:txBody>
      </p:sp>
    </p:spTree>
    <p:extLst>
      <p:ext uri="{BB962C8B-B14F-4D97-AF65-F5344CB8AC3E}">
        <p14:creationId xmlns:p14="http://schemas.microsoft.com/office/powerpoint/2010/main" val="119628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A0D464-C65C-4B62-9F87-3A6A18874598}"/>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ご指摘</a:t>
            </a:r>
          </a:p>
        </p:txBody>
      </p:sp>
      <p:sp>
        <p:nvSpPr>
          <p:cNvPr id="3" name="タイトル 1">
            <a:extLst>
              <a:ext uri="{FF2B5EF4-FFF2-40B4-BE49-F238E27FC236}">
                <a16:creationId xmlns:a16="http://schemas.microsoft.com/office/drawing/2014/main" id="{71FACFD8-5EF5-44F4-B6EE-C2CF44B5D6F1}"/>
              </a:ext>
            </a:extLst>
          </p:cNvPr>
          <p:cNvSpPr txBox="1">
            <a:spLocks/>
          </p:cNvSpPr>
          <p:nvPr/>
        </p:nvSpPr>
        <p:spPr>
          <a:xfrm>
            <a:off x="0" y="5257801"/>
            <a:ext cx="12192000" cy="160019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前回の発表から様々な意見を頂きました</a:t>
            </a:r>
            <a:endParaRPr lang="en-US" altLang="ja-JP" dirty="0">
              <a:solidFill>
                <a:schemeClr val="bg1"/>
              </a:solidFill>
            </a:endParaRPr>
          </a:p>
          <a:p>
            <a:r>
              <a:rPr lang="ja-JP" altLang="en-US" dirty="0">
                <a:solidFill>
                  <a:schemeClr val="bg1"/>
                </a:solidFill>
              </a:rPr>
              <a:t>まず、そこに感謝します</a:t>
            </a:r>
            <a:endParaRPr lang="en-US" altLang="ja-JP" dirty="0">
              <a:solidFill>
                <a:schemeClr val="bg1"/>
              </a:solidFill>
            </a:endParaRPr>
          </a:p>
        </p:txBody>
      </p:sp>
      <p:pic>
        <p:nvPicPr>
          <p:cNvPr id="4" name="図 3">
            <a:extLst>
              <a:ext uri="{FF2B5EF4-FFF2-40B4-BE49-F238E27FC236}">
                <a16:creationId xmlns:a16="http://schemas.microsoft.com/office/drawing/2014/main" id="{45CDB421-0483-4DDE-8954-10CC87D719BB}"/>
              </a:ext>
            </a:extLst>
          </p:cNvPr>
          <p:cNvPicPr>
            <a:picLocks noChangeAspect="1"/>
          </p:cNvPicPr>
          <p:nvPr/>
        </p:nvPicPr>
        <p:blipFill>
          <a:blip r:embed="rId2"/>
          <a:stretch>
            <a:fillRect/>
          </a:stretch>
        </p:blipFill>
        <p:spPr>
          <a:xfrm>
            <a:off x="0" y="604751"/>
            <a:ext cx="9765776" cy="4653050"/>
          </a:xfrm>
          <a:prstGeom prst="rect">
            <a:avLst/>
          </a:prstGeom>
        </p:spPr>
      </p:pic>
    </p:spTree>
    <p:extLst>
      <p:ext uri="{BB962C8B-B14F-4D97-AF65-F5344CB8AC3E}">
        <p14:creationId xmlns:p14="http://schemas.microsoft.com/office/powerpoint/2010/main" val="272171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D3E1648-83BB-457B-A60D-E2F50DC3AE2B}"/>
              </a:ext>
            </a:extLst>
          </p:cNvPr>
          <p:cNvPicPr>
            <a:picLocks noChangeAspect="1"/>
          </p:cNvPicPr>
          <p:nvPr/>
        </p:nvPicPr>
        <p:blipFill>
          <a:blip r:embed="rId2"/>
          <a:stretch>
            <a:fillRect/>
          </a:stretch>
        </p:blipFill>
        <p:spPr>
          <a:xfrm>
            <a:off x="340272" y="1542549"/>
            <a:ext cx="4813649" cy="2158378"/>
          </a:xfrm>
          <a:prstGeom prst="rect">
            <a:avLst/>
          </a:prstGeom>
        </p:spPr>
      </p:pic>
      <p:sp>
        <p:nvSpPr>
          <p:cNvPr id="3" name="タイトル 1">
            <a:extLst>
              <a:ext uri="{FF2B5EF4-FFF2-40B4-BE49-F238E27FC236}">
                <a16:creationId xmlns:a16="http://schemas.microsoft.com/office/drawing/2014/main" id="{D11A9DB2-5678-462E-A4B6-E5E4DDEC52DB}"/>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踏まえて</a:t>
            </a:r>
          </a:p>
        </p:txBody>
      </p:sp>
      <p:sp>
        <p:nvSpPr>
          <p:cNvPr id="4" name="タイトル 1">
            <a:extLst>
              <a:ext uri="{FF2B5EF4-FFF2-40B4-BE49-F238E27FC236}">
                <a16:creationId xmlns:a16="http://schemas.microsoft.com/office/drawing/2014/main" id="{F9798F70-A43A-49B8-B7BF-244B9B1B107E}"/>
              </a:ext>
            </a:extLst>
          </p:cNvPr>
          <p:cNvSpPr txBox="1">
            <a:spLocks/>
          </p:cNvSpPr>
          <p:nvPr/>
        </p:nvSpPr>
        <p:spPr>
          <a:xfrm>
            <a:off x="0" y="5257801"/>
            <a:ext cx="12192000" cy="160019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これらの指摘を受けて私たちは解決すべき課題をもう一度洗い出しました</a:t>
            </a:r>
            <a:endParaRPr lang="en-US" altLang="ja-JP" dirty="0">
              <a:solidFill>
                <a:schemeClr val="bg1"/>
              </a:solidFill>
            </a:endParaRPr>
          </a:p>
        </p:txBody>
      </p:sp>
      <p:sp>
        <p:nvSpPr>
          <p:cNvPr id="5" name="正方形/長方形 4">
            <a:extLst>
              <a:ext uri="{FF2B5EF4-FFF2-40B4-BE49-F238E27FC236}">
                <a16:creationId xmlns:a16="http://schemas.microsoft.com/office/drawing/2014/main" id="{53EEF2B2-8290-4A78-AA78-38EA000BFF54}"/>
              </a:ext>
            </a:extLst>
          </p:cNvPr>
          <p:cNvSpPr/>
          <p:nvPr/>
        </p:nvSpPr>
        <p:spPr>
          <a:xfrm>
            <a:off x="7438490" y="2141075"/>
            <a:ext cx="3688422" cy="1465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新たな課題</a:t>
            </a:r>
          </a:p>
        </p:txBody>
      </p:sp>
      <p:sp>
        <p:nvSpPr>
          <p:cNvPr id="10" name="矢印: 右 9">
            <a:extLst>
              <a:ext uri="{FF2B5EF4-FFF2-40B4-BE49-F238E27FC236}">
                <a16:creationId xmlns:a16="http://schemas.microsoft.com/office/drawing/2014/main" id="{26E7C1E5-CEF2-47DA-BD8C-43939654D3A5}"/>
              </a:ext>
            </a:extLst>
          </p:cNvPr>
          <p:cNvSpPr/>
          <p:nvPr/>
        </p:nvSpPr>
        <p:spPr>
          <a:xfrm>
            <a:off x="5339138" y="2517169"/>
            <a:ext cx="1526789" cy="91183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変更</a:t>
            </a:r>
          </a:p>
        </p:txBody>
      </p:sp>
    </p:spTree>
    <p:extLst>
      <p:ext uri="{BB962C8B-B14F-4D97-AF65-F5344CB8AC3E}">
        <p14:creationId xmlns:p14="http://schemas.microsoft.com/office/powerpoint/2010/main" val="407002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楕円 13">
            <a:extLst>
              <a:ext uri="{FF2B5EF4-FFF2-40B4-BE49-F238E27FC236}">
                <a16:creationId xmlns:a16="http://schemas.microsoft.com/office/drawing/2014/main" id="{45367A2F-79D0-4CD5-B633-08B87E7859D8}"/>
              </a:ext>
            </a:extLst>
          </p:cNvPr>
          <p:cNvSpPr/>
          <p:nvPr/>
        </p:nvSpPr>
        <p:spPr>
          <a:xfrm>
            <a:off x="8090308" y="2557813"/>
            <a:ext cx="610267" cy="2851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0309634E-7553-4946-8F24-CDA67B06DDC3}"/>
              </a:ext>
            </a:extLst>
          </p:cNvPr>
          <p:cNvSpPr/>
          <p:nvPr/>
        </p:nvSpPr>
        <p:spPr>
          <a:xfrm>
            <a:off x="8548099" y="2230113"/>
            <a:ext cx="872297" cy="4702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65A6383-FFE4-4AE0-BB5E-7AC7BA8F0931}"/>
              </a:ext>
            </a:extLst>
          </p:cNvPr>
          <p:cNvSpPr/>
          <p:nvPr/>
        </p:nvSpPr>
        <p:spPr>
          <a:xfrm>
            <a:off x="544531" y="1998944"/>
            <a:ext cx="3421294" cy="29737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タイトル 1">
            <a:extLst>
              <a:ext uri="{FF2B5EF4-FFF2-40B4-BE49-F238E27FC236}">
                <a16:creationId xmlns:a16="http://schemas.microsoft.com/office/drawing/2014/main" id="{5B83B1BC-82AA-443F-9009-D3A8CABCA6E2}"/>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問題点</a:t>
            </a:r>
            <a:r>
              <a:rPr lang="en-US" altLang="ja-JP" sz="4000" dirty="0">
                <a:solidFill>
                  <a:schemeClr val="bg1"/>
                </a:solidFill>
              </a:rPr>
              <a:t>1(</a:t>
            </a:r>
            <a:r>
              <a:rPr lang="ja-JP" altLang="en-US" sz="4000" dirty="0">
                <a:solidFill>
                  <a:schemeClr val="bg1"/>
                </a:solidFill>
              </a:rPr>
              <a:t>システムに関する要件</a:t>
            </a:r>
            <a:r>
              <a:rPr lang="en-US" altLang="ja-JP" sz="4000" dirty="0">
                <a:solidFill>
                  <a:schemeClr val="bg1"/>
                </a:solidFill>
              </a:rPr>
              <a:t>)</a:t>
            </a:r>
            <a:endParaRPr lang="ja-JP" altLang="en-US" sz="4000" dirty="0">
              <a:solidFill>
                <a:schemeClr val="bg1"/>
              </a:solidFill>
            </a:endParaRPr>
          </a:p>
        </p:txBody>
      </p:sp>
      <p:sp>
        <p:nvSpPr>
          <p:cNvPr id="4" name="タイトル 1">
            <a:extLst>
              <a:ext uri="{FF2B5EF4-FFF2-40B4-BE49-F238E27FC236}">
                <a16:creationId xmlns:a16="http://schemas.microsoft.com/office/drawing/2014/main" id="{B2F4EDF6-B374-4C8D-9B73-CA8964BB1408}"/>
              </a:ext>
            </a:extLst>
          </p:cNvPr>
          <p:cNvSpPr txBox="1">
            <a:spLocks/>
          </p:cNvSpPr>
          <p:nvPr/>
        </p:nvSpPr>
        <p:spPr>
          <a:xfrm>
            <a:off x="0" y="5257801"/>
            <a:ext cx="12192000" cy="160019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既存のアプリではどのような店に行くか考えがハッキリとした人が利用した場合に有効</a:t>
            </a:r>
            <a:endParaRPr lang="en-US" altLang="ja-JP" dirty="0">
              <a:solidFill>
                <a:schemeClr val="bg1"/>
              </a:solidFill>
            </a:endParaRPr>
          </a:p>
        </p:txBody>
      </p:sp>
      <p:pic>
        <p:nvPicPr>
          <p:cNvPr id="5" name="図 4">
            <a:extLst>
              <a:ext uri="{FF2B5EF4-FFF2-40B4-BE49-F238E27FC236}">
                <a16:creationId xmlns:a16="http://schemas.microsoft.com/office/drawing/2014/main" id="{C21B2649-D11E-4FB8-9986-34360EBEEBBE}"/>
              </a:ext>
            </a:extLst>
          </p:cNvPr>
          <p:cNvPicPr>
            <a:picLocks noChangeAspect="1"/>
          </p:cNvPicPr>
          <p:nvPr/>
        </p:nvPicPr>
        <p:blipFill>
          <a:blip r:embed="rId2"/>
          <a:stretch>
            <a:fillRect/>
          </a:stretch>
        </p:blipFill>
        <p:spPr>
          <a:xfrm>
            <a:off x="1412401" y="2427487"/>
            <a:ext cx="1685553" cy="2298005"/>
          </a:xfrm>
          <a:prstGeom prst="rect">
            <a:avLst/>
          </a:prstGeom>
        </p:spPr>
      </p:pic>
      <p:sp>
        <p:nvSpPr>
          <p:cNvPr id="7" name="正方形/長方形 6">
            <a:extLst>
              <a:ext uri="{FF2B5EF4-FFF2-40B4-BE49-F238E27FC236}">
                <a16:creationId xmlns:a16="http://schemas.microsoft.com/office/drawing/2014/main" id="{5F1162B4-BDDA-49BD-96EA-F123703A5E1F}"/>
              </a:ext>
            </a:extLst>
          </p:cNvPr>
          <p:cNvSpPr/>
          <p:nvPr/>
        </p:nvSpPr>
        <p:spPr>
          <a:xfrm>
            <a:off x="1412401" y="1869897"/>
            <a:ext cx="1685553" cy="4315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a:t>既存アプリ</a:t>
            </a:r>
          </a:p>
        </p:txBody>
      </p:sp>
      <p:pic>
        <p:nvPicPr>
          <p:cNvPr id="9" name="グラフィックス 8" descr="ユーザー">
            <a:extLst>
              <a:ext uri="{FF2B5EF4-FFF2-40B4-BE49-F238E27FC236}">
                <a16:creationId xmlns:a16="http://schemas.microsoft.com/office/drawing/2014/main" id="{52B9682B-C8FE-4C8E-9C6A-AAAB1B020B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77985" y="1988073"/>
            <a:ext cx="2169560" cy="2169560"/>
          </a:xfrm>
          <a:prstGeom prst="rect">
            <a:avLst/>
          </a:prstGeom>
        </p:spPr>
      </p:pic>
      <p:sp>
        <p:nvSpPr>
          <p:cNvPr id="10" name="矢印: 左 9">
            <a:extLst>
              <a:ext uri="{FF2B5EF4-FFF2-40B4-BE49-F238E27FC236}">
                <a16:creationId xmlns:a16="http://schemas.microsoft.com/office/drawing/2014/main" id="{BA3C8980-785B-4E95-A56A-9E6A6EFFE0BF}"/>
              </a:ext>
            </a:extLst>
          </p:cNvPr>
          <p:cNvSpPr/>
          <p:nvPr/>
        </p:nvSpPr>
        <p:spPr>
          <a:xfrm>
            <a:off x="3820879" y="2230113"/>
            <a:ext cx="3013855" cy="911521"/>
          </a:xfrm>
          <a:prstGeom prst="leftArrow">
            <a:avLst>
              <a:gd name="adj1" fmla="val 50077"/>
              <a:gd name="adj2" fmla="val 48873"/>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dirty="0"/>
              <a:t>利用</a:t>
            </a:r>
          </a:p>
        </p:txBody>
      </p:sp>
      <p:sp>
        <p:nvSpPr>
          <p:cNvPr id="11" name="矢印: 右 10">
            <a:extLst>
              <a:ext uri="{FF2B5EF4-FFF2-40B4-BE49-F238E27FC236}">
                <a16:creationId xmlns:a16="http://schemas.microsoft.com/office/drawing/2014/main" id="{6F4EF069-5388-41C2-983E-FC6807AAD246}"/>
              </a:ext>
            </a:extLst>
          </p:cNvPr>
          <p:cNvSpPr/>
          <p:nvPr/>
        </p:nvSpPr>
        <p:spPr>
          <a:xfrm>
            <a:off x="4092323" y="3141634"/>
            <a:ext cx="2742411" cy="911521"/>
          </a:xfrm>
          <a:prstGeom prst="rightArrow">
            <a:avLst>
              <a:gd name="adj1" fmla="val 6581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目的の情報を渡す</a:t>
            </a:r>
          </a:p>
        </p:txBody>
      </p:sp>
      <p:sp>
        <p:nvSpPr>
          <p:cNvPr id="12" name="楕円 11">
            <a:extLst>
              <a:ext uri="{FF2B5EF4-FFF2-40B4-BE49-F238E27FC236}">
                <a16:creationId xmlns:a16="http://schemas.microsoft.com/office/drawing/2014/main" id="{98C1387F-1BA7-4302-8394-C2DD746D63D8}"/>
              </a:ext>
            </a:extLst>
          </p:cNvPr>
          <p:cNvSpPr/>
          <p:nvPr/>
        </p:nvSpPr>
        <p:spPr>
          <a:xfrm>
            <a:off x="8847545" y="922105"/>
            <a:ext cx="3118423" cy="17782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行きたい店が</a:t>
            </a:r>
            <a:endParaRPr kumimoji="1" lang="en-US" altLang="ja-JP" dirty="0"/>
          </a:p>
          <a:p>
            <a:pPr algn="ctr"/>
            <a:r>
              <a:rPr kumimoji="1" lang="ja-JP" altLang="en-US" dirty="0"/>
              <a:t>決まっている</a:t>
            </a:r>
            <a:endParaRPr kumimoji="1" lang="en-US" altLang="ja-JP" dirty="0"/>
          </a:p>
          <a:p>
            <a:pPr algn="ctr"/>
            <a:r>
              <a:rPr kumimoji="1" lang="ja-JP" altLang="en-US" dirty="0"/>
              <a:t>今日は</a:t>
            </a:r>
            <a:endParaRPr kumimoji="1" lang="en-US" altLang="ja-JP" dirty="0"/>
          </a:p>
          <a:p>
            <a:pPr algn="ctr"/>
            <a:r>
              <a:rPr kumimoji="1" lang="ja-JP" altLang="en-US" dirty="0"/>
              <a:t>ここの気分</a:t>
            </a:r>
            <a:endParaRPr kumimoji="1" lang="en-US" altLang="ja-JP" dirty="0"/>
          </a:p>
        </p:txBody>
      </p:sp>
      <p:pic>
        <p:nvPicPr>
          <p:cNvPr id="15" name="グラフィックス 14" descr="走る">
            <a:extLst>
              <a:ext uri="{FF2B5EF4-FFF2-40B4-BE49-F238E27FC236}">
                <a16:creationId xmlns:a16="http://schemas.microsoft.com/office/drawing/2014/main" id="{47ECFA39-67E4-490F-BEBA-43876150B8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92553" y="3804748"/>
            <a:ext cx="1154341" cy="1154341"/>
          </a:xfrm>
          <a:prstGeom prst="rect">
            <a:avLst/>
          </a:prstGeom>
        </p:spPr>
      </p:pic>
      <p:cxnSp>
        <p:nvCxnSpPr>
          <p:cNvPr id="16" name="直線矢印コネクタ 15">
            <a:extLst>
              <a:ext uri="{FF2B5EF4-FFF2-40B4-BE49-F238E27FC236}">
                <a16:creationId xmlns:a16="http://schemas.microsoft.com/office/drawing/2014/main" id="{F80DF99C-908F-4D99-B9FF-5406D99DE1CA}"/>
              </a:ext>
            </a:extLst>
          </p:cNvPr>
          <p:cNvCxnSpPr>
            <a:cxnSpLocks/>
            <a:stCxn id="9" idx="2"/>
          </p:cNvCxnSpPr>
          <p:nvPr/>
        </p:nvCxnSpPr>
        <p:spPr>
          <a:xfrm>
            <a:off x="7762765" y="4157633"/>
            <a:ext cx="937810" cy="2420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吹き出し: 円形 16">
            <a:extLst>
              <a:ext uri="{FF2B5EF4-FFF2-40B4-BE49-F238E27FC236}">
                <a16:creationId xmlns:a16="http://schemas.microsoft.com/office/drawing/2014/main" id="{7A96FB0C-B3F1-490A-877A-26E9D2162BA4}"/>
              </a:ext>
            </a:extLst>
          </p:cNvPr>
          <p:cNvSpPr/>
          <p:nvPr/>
        </p:nvSpPr>
        <p:spPr>
          <a:xfrm>
            <a:off x="9946449" y="3892400"/>
            <a:ext cx="2019519" cy="1300639"/>
          </a:xfrm>
          <a:prstGeom prst="wedgeEllipseCallout">
            <a:avLst>
              <a:gd name="adj1" fmla="val -74023"/>
              <a:gd name="adj2" fmla="val -371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a:t>気分にあった店</a:t>
            </a:r>
            <a:endParaRPr kumimoji="1" lang="en-US" altLang="ja-JP" sz="1400" dirty="0"/>
          </a:p>
          <a:p>
            <a:pPr algn="ctr"/>
            <a:r>
              <a:rPr kumimoji="1" lang="ja-JP" altLang="en-US" sz="1400" dirty="0"/>
              <a:t>に行こう</a:t>
            </a:r>
            <a:endParaRPr kumimoji="1" lang="en-US" altLang="ja-JP" sz="1400" dirty="0"/>
          </a:p>
        </p:txBody>
      </p:sp>
    </p:spTree>
    <p:extLst>
      <p:ext uri="{BB962C8B-B14F-4D97-AF65-F5344CB8AC3E}">
        <p14:creationId xmlns:p14="http://schemas.microsoft.com/office/powerpoint/2010/main" val="232363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4A0E2-E50C-409B-8434-E4CEE6D5186E}"/>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問題点</a:t>
            </a:r>
            <a:r>
              <a:rPr lang="en-US" altLang="ja-JP" sz="4000" dirty="0">
                <a:solidFill>
                  <a:schemeClr val="bg1"/>
                </a:solidFill>
              </a:rPr>
              <a:t>2 (</a:t>
            </a:r>
            <a:r>
              <a:rPr lang="ja-JP" altLang="en-US" sz="4000" dirty="0">
                <a:solidFill>
                  <a:schemeClr val="bg1"/>
                </a:solidFill>
              </a:rPr>
              <a:t>システムに関する要件</a:t>
            </a:r>
            <a:r>
              <a:rPr lang="en-US" altLang="ja-JP" sz="4000" dirty="0">
                <a:solidFill>
                  <a:schemeClr val="bg1"/>
                </a:solidFill>
              </a:rPr>
              <a:t>)</a:t>
            </a:r>
            <a:endParaRPr lang="ja-JP" altLang="en-US" sz="4000" dirty="0">
              <a:solidFill>
                <a:schemeClr val="bg1"/>
              </a:solidFill>
            </a:endParaRPr>
          </a:p>
        </p:txBody>
      </p:sp>
      <p:sp>
        <p:nvSpPr>
          <p:cNvPr id="3" name="タイトル 1">
            <a:extLst>
              <a:ext uri="{FF2B5EF4-FFF2-40B4-BE49-F238E27FC236}">
                <a16:creationId xmlns:a16="http://schemas.microsoft.com/office/drawing/2014/main" id="{232F3287-9823-496B-ABCA-3B412394022D}"/>
              </a:ext>
            </a:extLst>
          </p:cNvPr>
          <p:cNvSpPr txBox="1">
            <a:spLocks/>
          </p:cNvSpPr>
          <p:nvPr/>
        </p:nvSpPr>
        <p:spPr>
          <a:xfrm>
            <a:off x="0" y="5257801"/>
            <a:ext cx="12192000" cy="1600198"/>
          </a:xfrm>
          <a:prstGeom prst="rect">
            <a:avLst/>
          </a:prstGeom>
          <a:solidFill>
            <a:schemeClr val="tx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dirty="0">
                <a:solidFill>
                  <a:schemeClr val="bg1"/>
                </a:solidFill>
              </a:rPr>
              <a:t>考えが不明瞭な人の場合だと、</a:t>
            </a:r>
            <a:endParaRPr lang="en-US" altLang="ja-JP" sz="2800" dirty="0">
              <a:solidFill>
                <a:schemeClr val="bg1"/>
              </a:solidFill>
            </a:endParaRPr>
          </a:p>
          <a:p>
            <a:r>
              <a:rPr lang="ja-JP" altLang="en-US" sz="2800" dirty="0">
                <a:solidFill>
                  <a:schemeClr val="bg1"/>
                </a:solidFill>
              </a:rPr>
              <a:t>既存アプリでは</a:t>
            </a:r>
            <a:endParaRPr lang="en-US" altLang="ja-JP" sz="2800" dirty="0">
              <a:solidFill>
                <a:schemeClr val="bg1"/>
              </a:solidFill>
            </a:endParaRPr>
          </a:p>
          <a:p>
            <a:r>
              <a:rPr lang="ja-JP" altLang="en-US" sz="2800" dirty="0">
                <a:solidFill>
                  <a:schemeClr val="bg1"/>
                </a:solidFill>
              </a:rPr>
              <a:t>検索回数の増加や目的の情報を入手できず既知の店に行ってしまうといったことが起きます</a:t>
            </a:r>
            <a:endParaRPr lang="en-US" altLang="ja-JP" sz="2800" dirty="0">
              <a:solidFill>
                <a:schemeClr val="bg1"/>
              </a:solidFill>
            </a:endParaRPr>
          </a:p>
        </p:txBody>
      </p:sp>
      <p:sp>
        <p:nvSpPr>
          <p:cNvPr id="4" name="楕円 3">
            <a:extLst>
              <a:ext uri="{FF2B5EF4-FFF2-40B4-BE49-F238E27FC236}">
                <a16:creationId xmlns:a16="http://schemas.microsoft.com/office/drawing/2014/main" id="{07C4D322-31C1-4662-9605-F6E74F5D8C41}"/>
              </a:ext>
            </a:extLst>
          </p:cNvPr>
          <p:cNvSpPr/>
          <p:nvPr/>
        </p:nvSpPr>
        <p:spPr>
          <a:xfrm>
            <a:off x="8090308" y="1398639"/>
            <a:ext cx="610267" cy="2851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82A21F2-6637-4841-86E9-51E92D234E6C}"/>
              </a:ext>
            </a:extLst>
          </p:cNvPr>
          <p:cNvSpPr/>
          <p:nvPr/>
        </p:nvSpPr>
        <p:spPr>
          <a:xfrm>
            <a:off x="8548099" y="1213493"/>
            <a:ext cx="872297" cy="4702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6" name="グラフィックス 5" descr="ユーザー">
            <a:extLst>
              <a:ext uri="{FF2B5EF4-FFF2-40B4-BE49-F238E27FC236}">
                <a16:creationId xmlns:a16="http://schemas.microsoft.com/office/drawing/2014/main" id="{2F9D3CB5-9DE8-4BB2-80F8-31526C5DBE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7985" y="765134"/>
            <a:ext cx="2169560" cy="2169560"/>
          </a:xfrm>
          <a:prstGeom prst="rect">
            <a:avLst/>
          </a:prstGeom>
        </p:spPr>
      </p:pic>
      <p:sp>
        <p:nvSpPr>
          <p:cNvPr id="7" name="楕円 6">
            <a:extLst>
              <a:ext uri="{FF2B5EF4-FFF2-40B4-BE49-F238E27FC236}">
                <a16:creationId xmlns:a16="http://schemas.microsoft.com/office/drawing/2014/main" id="{4652E78E-D9B5-459B-AE7C-2876E1F5B056}"/>
              </a:ext>
            </a:extLst>
          </p:cNvPr>
          <p:cNvSpPr/>
          <p:nvPr/>
        </p:nvSpPr>
        <p:spPr>
          <a:xfrm>
            <a:off x="8847545" y="595017"/>
            <a:ext cx="3118423" cy="17782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新しい感じもいいな</a:t>
            </a:r>
            <a:endParaRPr kumimoji="1" lang="en-US" altLang="ja-JP" sz="1600" dirty="0"/>
          </a:p>
          <a:p>
            <a:pPr algn="ctr"/>
            <a:r>
              <a:rPr kumimoji="1" lang="ja-JP" altLang="en-US" sz="1600" dirty="0"/>
              <a:t>でもこってりは捨てがたい気もする</a:t>
            </a:r>
            <a:r>
              <a:rPr kumimoji="1" lang="en-US" altLang="ja-JP" sz="1600" dirty="0"/>
              <a:t>…</a:t>
            </a:r>
          </a:p>
          <a:p>
            <a:pPr algn="ctr"/>
            <a:r>
              <a:rPr kumimoji="1" lang="ja-JP" altLang="en-US" sz="1600" dirty="0"/>
              <a:t>しかしカレーも食いたいような・・・</a:t>
            </a:r>
            <a:endParaRPr kumimoji="1" lang="en-US" altLang="ja-JP" dirty="0"/>
          </a:p>
        </p:txBody>
      </p:sp>
      <p:sp>
        <p:nvSpPr>
          <p:cNvPr id="8" name="楕円 7">
            <a:extLst>
              <a:ext uri="{FF2B5EF4-FFF2-40B4-BE49-F238E27FC236}">
                <a16:creationId xmlns:a16="http://schemas.microsoft.com/office/drawing/2014/main" id="{A1964221-C3EC-4E0D-B702-407CB844861D}"/>
              </a:ext>
            </a:extLst>
          </p:cNvPr>
          <p:cNvSpPr/>
          <p:nvPr/>
        </p:nvSpPr>
        <p:spPr>
          <a:xfrm>
            <a:off x="544531" y="1070939"/>
            <a:ext cx="3421294" cy="29737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99571F3-5420-4CD5-A34E-59C60B298D91}"/>
              </a:ext>
            </a:extLst>
          </p:cNvPr>
          <p:cNvSpPr/>
          <p:nvPr/>
        </p:nvSpPr>
        <p:spPr>
          <a:xfrm>
            <a:off x="1412401" y="941892"/>
            <a:ext cx="1685553" cy="43151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a:t>既存アプリ</a:t>
            </a:r>
          </a:p>
        </p:txBody>
      </p:sp>
      <p:pic>
        <p:nvPicPr>
          <p:cNvPr id="10" name="図 9">
            <a:extLst>
              <a:ext uri="{FF2B5EF4-FFF2-40B4-BE49-F238E27FC236}">
                <a16:creationId xmlns:a16="http://schemas.microsoft.com/office/drawing/2014/main" id="{BF8DDCC4-101B-428F-93F9-EB13F3C73CB3}"/>
              </a:ext>
            </a:extLst>
          </p:cNvPr>
          <p:cNvPicPr>
            <a:picLocks noChangeAspect="1"/>
          </p:cNvPicPr>
          <p:nvPr/>
        </p:nvPicPr>
        <p:blipFill>
          <a:blip r:embed="rId4"/>
          <a:stretch>
            <a:fillRect/>
          </a:stretch>
        </p:blipFill>
        <p:spPr>
          <a:xfrm>
            <a:off x="1412401" y="1499482"/>
            <a:ext cx="1685553" cy="2298005"/>
          </a:xfrm>
          <a:prstGeom prst="rect">
            <a:avLst/>
          </a:prstGeom>
        </p:spPr>
      </p:pic>
      <p:sp>
        <p:nvSpPr>
          <p:cNvPr id="11" name="矢印: 左 10">
            <a:extLst>
              <a:ext uri="{FF2B5EF4-FFF2-40B4-BE49-F238E27FC236}">
                <a16:creationId xmlns:a16="http://schemas.microsoft.com/office/drawing/2014/main" id="{39DE616F-1859-4EB0-AF42-4DAF6113E145}"/>
              </a:ext>
            </a:extLst>
          </p:cNvPr>
          <p:cNvSpPr/>
          <p:nvPr/>
        </p:nvSpPr>
        <p:spPr>
          <a:xfrm>
            <a:off x="3820879" y="1270381"/>
            <a:ext cx="3013855" cy="456433"/>
          </a:xfrm>
          <a:prstGeom prst="leftArrow">
            <a:avLst>
              <a:gd name="adj1" fmla="val 50077"/>
              <a:gd name="adj2" fmla="val 48873"/>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dirty="0"/>
              <a:t>利用</a:t>
            </a:r>
          </a:p>
        </p:txBody>
      </p:sp>
      <p:sp>
        <p:nvSpPr>
          <p:cNvPr id="12" name="矢印: 右 11">
            <a:extLst>
              <a:ext uri="{FF2B5EF4-FFF2-40B4-BE49-F238E27FC236}">
                <a16:creationId xmlns:a16="http://schemas.microsoft.com/office/drawing/2014/main" id="{CB6FA03C-D713-4EA4-BA4F-87B69BB88D5A}"/>
              </a:ext>
            </a:extLst>
          </p:cNvPr>
          <p:cNvSpPr/>
          <p:nvPr/>
        </p:nvSpPr>
        <p:spPr>
          <a:xfrm>
            <a:off x="4083408" y="1651242"/>
            <a:ext cx="2742411" cy="456433"/>
          </a:xfrm>
          <a:prstGeom prst="rightArrow">
            <a:avLst>
              <a:gd name="adj1" fmla="val 6581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不明確な情報を渡す</a:t>
            </a:r>
          </a:p>
        </p:txBody>
      </p:sp>
      <p:sp>
        <p:nvSpPr>
          <p:cNvPr id="13" name="矢印: 左 12">
            <a:extLst>
              <a:ext uri="{FF2B5EF4-FFF2-40B4-BE49-F238E27FC236}">
                <a16:creationId xmlns:a16="http://schemas.microsoft.com/office/drawing/2014/main" id="{F9B72778-ADBA-4F4E-9895-BC882E924AA3}"/>
              </a:ext>
            </a:extLst>
          </p:cNvPr>
          <p:cNvSpPr/>
          <p:nvPr/>
        </p:nvSpPr>
        <p:spPr>
          <a:xfrm>
            <a:off x="3819955" y="2050815"/>
            <a:ext cx="3013855" cy="456433"/>
          </a:xfrm>
          <a:prstGeom prst="leftArrow">
            <a:avLst>
              <a:gd name="adj1" fmla="val 50077"/>
              <a:gd name="adj2" fmla="val 48873"/>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dirty="0"/>
              <a:t>再度利用</a:t>
            </a:r>
          </a:p>
        </p:txBody>
      </p:sp>
      <p:sp>
        <p:nvSpPr>
          <p:cNvPr id="14" name="矢印: 右 13">
            <a:extLst>
              <a:ext uri="{FF2B5EF4-FFF2-40B4-BE49-F238E27FC236}">
                <a16:creationId xmlns:a16="http://schemas.microsoft.com/office/drawing/2014/main" id="{B2034774-0C9A-46F0-8FEE-E1A4C1CA8663}"/>
              </a:ext>
            </a:extLst>
          </p:cNvPr>
          <p:cNvSpPr/>
          <p:nvPr/>
        </p:nvSpPr>
        <p:spPr>
          <a:xfrm>
            <a:off x="4091399" y="2478261"/>
            <a:ext cx="2742411" cy="456433"/>
          </a:xfrm>
          <a:prstGeom prst="rightArrow">
            <a:avLst>
              <a:gd name="adj1" fmla="val 6581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不明確な情報を渡す</a:t>
            </a:r>
          </a:p>
        </p:txBody>
      </p:sp>
      <p:sp>
        <p:nvSpPr>
          <p:cNvPr id="16" name="フローチャート: 結合子 15">
            <a:extLst>
              <a:ext uri="{FF2B5EF4-FFF2-40B4-BE49-F238E27FC236}">
                <a16:creationId xmlns:a16="http://schemas.microsoft.com/office/drawing/2014/main" id="{44D70527-F1E0-40F2-8A86-C6CDF056FCB5}"/>
              </a:ext>
            </a:extLst>
          </p:cNvPr>
          <p:cNvSpPr/>
          <p:nvPr/>
        </p:nvSpPr>
        <p:spPr>
          <a:xfrm flipV="1">
            <a:off x="5326882" y="2947109"/>
            <a:ext cx="87600" cy="87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4837EE97-41E9-4DAA-A4DB-F867DC1724C0}"/>
              </a:ext>
            </a:extLst>
          </p:cNvPr>
          <p:cNvSpPr/>
          <p:nvPr/>
        </p:nvSpPr>
        <p:spPr>
          <a:xfrm flipV="1">
            <a:off x="5326882" y="3262225"/>
            <a:ext cx="87600" cy="87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結合子 17">
            <a:extLst>
              <a:ext uri="{FF2B5EF4-FFF2-40B4-BE49-F238E27FC236}">
                <a16:creationId xmlns:a16="http://schemas.microsoft.com/office/drawing/2014/main" id="{DD6E475A-77AF-46E4-89AF-A1BC2B185093}"/>
              </a:ext>
            </a:extLst>
          </p:cNvPr>
          <p:cNvSpPr/>
          <p:nvPr/>
        </p:nvSpPr>
        <p:spPr>
          <a:xfrm flipV="1">
            <a:off x="5326882" y="3096068"/>
            <a:ext cx="87600" cy="876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グラフィックス 22" descr="困った顔 (塗りつぶし)">
            <a:extLst>
              <a:ext uri="{FF2B5EF4-FFF2-40B4-BE49-F238E27FC236}">
                <a16:creationId xmlns:a16="http://schemas.microsoft.com/office/drawing/2014/main" id="{FC2BD5E8-4405-4E3D-A4D4-896B502844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84120" y="3590129"/>
            <a:ext cx="630606" cy="630606"/>
          </a:xfrm>
          <a:prstGeom prst="rect">
            <a:avLst/>
          </a:prstGeom>
        </p:spPr>
      </p:pic>
      <p:pic>
        <p:nvPicPr>
          <p:cNvPr id="24" name="図 23">
            <a:extLst>
              <a:ext uri="{FF2B5EF4-FFF2-40B4-BE49-F238E27FC236}">
                <a16:creationId xmlns:a16="http://schemas.microsoft.com/office/drawing/2014/main" id="{D7B1F25C-DC7C-4BC7-A804-F679930F7EB3}"/>
              </a:ext>
            </a:extLst>
          </p:cNvPr>
          <p:cNvPicPr>
            <a:picLocks noChangeAspect="1"/>
          </p:cNvPicPr>
          <p:nvPr/>
        </p:nvPicPr>
        <p:blipFill rotWithShape="1">
          <a:blip r:embed="rId7"/>
          <a:srcRect t="50505"/>
          <a:stretch/>
        </p:blipFill>
        <p:spPr>
          <a:xfrm>
            <a:off x="6677985" y="4220734"/>
            <a:ext cx="1242876" cy="613427"/>
          </a:xfrm>
          <a:prstGeom prst="rect">
            <a:avLst/>
          </a:prstGeom>
        </p:spPr>
      </p:pic>
      <p:pic>
        <p:nvPicPr>
          <p:cNvPr id="26" name="グラフィックス 25" descr="走る">
            <a:extLst>
              <a:ext uri="{FF2B5EF4-FFF2-40B4-BE49-F238E27FC236}">
                <a16:creationId xmlns:a16="http://schemas.microsoft.com/office/drawing/2014/main" id="{98BA35BE-11A3-45B1-BAB7-E1703AA527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26996" y="3656320"/>
            <a:ext cx="1154341" cy="1154341"/>
          </a:xfrm>
          <a:prstGeom prst="rect">
            <a:avLst/>
          </a:prstGeom>
        </p:spPr>
      </p:pic>
      <p:cxnSp>
        <p:nvCxnSpPr>
          <p:cNvPr id="28" name="直線矢印コネクタ 27">
            <a:extLst>
              <a:ext uri="{FF2B5EF4-FFF2-40B4-BE49-F238E27FC236}">
                <a16:creationId xmlns:a16="http://schemas.microsoft.com/office/drawing/2014/main" id="{9DF660AF-843F-4DE2-BDAD-4E37A477FBC1}"/>
              </a:ext>
            </a:extLst>
          </p:cNvPr>
          <p:cNvCxnSpPr>
            <a:cxnSpLocks/>
            <a:stCxn id="6" idx="2"/>
            <a:endCxn id="23" idx="0"/>
          </p:cNvCxnSpPr>
          <p:nvPr/>
        </p:nvCxnSpPr>
        <p:spPr>
          <a:xfrm flipH="1">
            <a:off x="7299423" y="2934694"/>
            <a:ext cx="463342" cy="6554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99C14D8-2FC9-4868-958E-166E7EF27091}"/>
              </a:ext>
            </a:extLst>
          </p:cNvPr>
          <p:cNvCxnSpPr>
            <a:cxnSpLocks/>
            <a:stCxn id="6" idx="2"/>
            <a:endCxn id="26" idx="0"/>
          </p:cNvCxnSpPr>
          <p:nvPr/>
        </p:nvCxnSpPr>
        <p:spPr>
          <a:xfrm>
            <a:off x="7762765" y="2934694"/>
            <a:ext cx="1041402" cy="7216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7" name="吹き出し: 円形 36">
            <a:extLst>
              <a:ext uri="{FF2B5EF4-FFF2-40B4-BE49-F238E27FC236}">
                <a16:creationId xmlns:a16="http://schemas.microsoft.com/office/drawing/2014/main" id="{44742662-5271-47CF-A477-06CE2A016251}"/>
              </a:ext>
            </a:extLst>
          </p:cNvPr>
          <p:cNvSpPr/>
          <p:nvPr/>
        </p:nvSpPr>
        <p:spPr>
          <a:xfrm>
            <a:off x="4430056" y="3841249"/>
            <a:ext cx="2053580" cy="1101435"/>
          </a:xfrm>
          <a:prstGeom prst="wedgeEllipseCallout">
            <a:avLst>
              <a:gd name="adj1" fmla="val 72470"/>
              <a:gd name="adj2" fmla="val -2983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気分にあった店あったけど時間がかかった</a:t>
            </a:r>
          </a:p>
        </p:txBody>
      </p:sp>
      <p:sp>
        <p:nvSpPr>
          <p:cNvPr id="38" name="吹き出し: 円形 37">
            <a:extLst>
              <a:ext uri="{FF2B5EF4-FFF2-40B4-BE49-F238E27FC236}">
                <a16:creationId xmlns:a16="http://schemas.microsoft.com/office/drawing/2014/main" id="{7FD7B1DE-B62F-4090-90CC-FFC73193D0D3}"/>
              </a:ext>
            </a:extLst>
          </p:cNvPr>
          <p:cNvSpPr/>
          <p:nvPr/>
        </p:nvSpPr>
        <p:spPr>
          <a:xfrm>
            <a:off x="9780892" y="3743972"/>
            <a:ext cx="2411108" cy="1300639"/>
          </a:xfrm>
          <a:prstGeom prst="wedgeEllipseCallout">
            <a:avLst>
              <a:gd name="adj1" fmla="val -74023"/>
              <a:gd name="adj2" fmla="val -371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a:t>気分にあった店</a:t>
            </a:r>
            <a:endParaRPr kumimoji="1" lang="en-US" altLang="ja-JP" sz="1400" dirty="0"/>
          </a:p>
          <a:p>
            <a:pPr algn="ctr"/>
            <a:r>
              <a:rPr kumimoji="1" lang="ja-JP" altLang="en-US" sz="1400" dirty="0"/>
              <a:t>見つからなかった</a:t>
            </a:r>
            <a:endParaRPr kumimoji="1" lang="en-US" altLang="ja-JP" sz="1400" dirty="0"/>
          </a:p>
          <a:p>
            <a:pPr algn="ctr"/>
            <a:r>
              <a:rPr kumimoji="1" lang="ja-JP" altLang="en-US" sz="1400" dirty="0"/>
              <a:t>いつもの店に行こう</a:t>
            </a:r>
          </a:p>
        </p:txBody>
      </p:sp>
    </p:spTree>
    <p:extLst>
      <p:ext uri="{BB962C8B-B14F-4D97-AF65-F5344CB8AC3E}">
        <p14:creationId xmlns:p14="http://schemas.microsoft.com/office/powerpoint/2010/main" val="8497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7E141D-5B0D-49F8-AAF2-B1891B828F92}"/>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発明が解決しようとする課題</a:t>
            </a:r>
          </a:p>
        </p:txBody>
      </p:sp>
      <p:sp>
        <p:nvSpPr>
          <p:cNvPr id="3" name="タイトル 1">
            <a:extLst>
              <a:ext uri="{FF2B5EF4-FFF2-40B4-BE49-F238E27FC236}">
                <a16:creationId xmlns:a16="http://schemas.microsoft.com/office/drawing/2014/main" id="{AD468E2E-31C9-4765-9EBC-08EC5303B994}"/>
              </a:ext>
            </a:extLst>
          </p:cNvPr>
          <p:cNvSpPr txBox="1">
            <a:spLocks/>
          </p:cNvSpPr>
          <p:nvPr/>
        </p:nvSpPr>
        <p:spPr>
          <a:xfrm>
            <a:off x="0" y="4589326"/>
            <a:ext cx="12192000" cy="2268674"/>
          </a:xfrm>
          <a:prstGeom prst="rect">
            <a:avLst/>
          </a:prstGeom>
          <a:solidFill>
            <a:schemeClr val="tx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私たちはこの考えが不明瞭な人でも、</a:t>
            </a:r>
            <a:endParaRPr lang="en-US" altLang="ja-JP" dirty="0">
              <a:solidFill>
                <a:schemeClr val="bg1"/>
              </a:solidFill>
            </a:endParaRPr>
          </a:p>
          <a:p>
            <a:r>
              <a:rPr lang="ja-JP" altLang="en-US" dirty="0">
                <a:solidFill>
                  <a:schemeClr val="bg1"/>
                </a:solidFill>
              </a:rPr>
              <a:t>その人の気分に合わせた店に行けることを可能とする宇部市の料理情報提供アプリの開発を</a:t>
            </a:r>
            <a:endParaRPr lang="en-US" altLang="ja-JP" dirty="0">
              <a:solidFill>
                <a:schemeClr val="bg1"/>
              </a:solidFill>
            </a:endParaRPr>
          </a:p>
          <a:p>
            <a:r>
              <a:rPr lang="ja-JP" altLang="en-US" dirty="0">
                <a:solidFill>
                  <a:schemeClr val="bg1"/>
                </a:solidFill>
              </a:rPr>
              <a:t>目的としました</a:t>
            </a:r>
            <a:endParaRPr lang="en-US" altLang="ja-JP" dirty="0">
              <a:solidFill>
                <a:schemeClr val="bg1"/>
              </a:solidFill>
            </a:endParaRPr>
          </a:p>
        </p:txBody>
      </p:sp>
      <p:sp>
        <p:nvSpPr>
          <p:cNvPr id="4" name="楕円 3">
            <a:extLst>
              <a:ext uri="{FF2B5EF4-FFF2-40B4-BE49-F238E27FC236}">
                <a16:creationId xmlns:a16="http://schemas.microsoft.com/office/drawing/2014/main" id="{01EA24F6-E65F-4481-9B3E-639B24E39766}"/>
              </a:ext>
            </a:extLst>
          </p:cNvPr>
          <p:cNvSpPr/>
          <p:nvPr/>
        </p:nvSpPr>
        <p:spPr>
          <a:xfrm>
            <a:off x="1699782" y="1828886"/>
            <a:ext cx="610267" cy="2851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FF5B8B2C-E765-4E29-B536-6A9DDC1ACCA5}"/>
              </a:ext>
            </a:extLst>
          </p:cNvPr>
          <p:cNvSpPr/>
          <p:nvPr/>
        </p:nvSpPr>
        <p:spPr>
          <a:xfrm>
            <a:off x="2157573" y="1643740"/>
            <a:ext cx="872297" cy="4702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6" name="グラフィックス 5" descr="ユーザー">
            <a:extLst>
              <a:ext uri="{FF2B5EF4-FFF2-40B4-BE49-F238E27FC236}">
                <a16:creationId xmlns:a16="http://schemas.microsoft.com/office/drawing/2014/main" id="{C6A50E1B-0986-480B-B862-A87CBA0B26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7459" y="1195381"/>
            <a:ext cx="2169560" cy="2169560"/>
          </a:xfrm>
          <a:prstGeom prst="rect">
            <a:avLst/>
          </a:prstGeom>
        </p:spPr>
      </p:pic>
      <p:sp>
        <p:nvSpPr>
          <p:cNvPr id="7" name="楕円 6">
            <a:extLst>
              <a:ext uri="{FF2B5EF4-FFF2-40B4-BE49-F238E27FC236}">
                <a16:creationId xmlns:a16="http://schemas.microsoft.com/office/drawing/2014/main" id="{32B869E3-6D8A-402F-B868-240F09ED1CF9}"/>
              </a:ext>
            </a:extLst>
          </p:cNvPr>
          <p:cNvSpPr/>
          <p:nvPr/>
        </p:nvSpPr>
        <p:spPr>
          <a:xfrm>
            <a:off x="2457019" y="1025264"/>
            <a:ext cx="3118423" cy="17782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t>新しい感じもいいな</a:t>
            </a:r>
            <a:endParaRPr kumimoji="1" lang="en-US" altLang="ja-JP" sz="1600" dirty="0"/>
          </a:p>
          <a:p>
            <a:pPr algn="ctr"/>
            <a:r>
              <a:rPr kumimoji="1" lang="ja-JP" altLang="en-US" sz="1600" dirty="0"/>
              <a:t>でもこってりは捨てがたい気もする</a:t>
            </a:r>
            <a:r>
              <a:rPr kumimoji="1" lang="en-US" altLang="ja-JP" sz="1600" dirty="0"/>
              <a:t>…</a:t>
            </a:r>
          </a:p>
          <a:p>
            <a:pPr algn="ctr"/>
            <a:r>
              <a:rPr kumimoji="1" lang="ja-JP" altLang="en-US" sz="1600" dirty="0"/>
              <a:t>しかしカレーも食いたいような・・・</a:t>
            </a:r>
            <a:endParaRPr kumimoji="1" lang="en-US" altLang="ja-JP" dirty="0"/>
          </a:p>
        </p:txBody>
      </p:sp>
      <p:sp>
        <p:nvSpPr>
          <p:cNvPr id="8" name="正方形/長方形 7">
            <a:extLst>
              <a:ext uri="{FF2B5EF4-FFF2-40B4-BE49-F238E27FC236}">
                <a16:creationId xmlns:a16="http://schemas.microsoft.com/office/drawing/2014/main" id="{D8C234D9-4D09-47EE-8F33-5318C4496CE8}"/>
              </a:ext>
            </a:extLst>
          </p:cNvPr>
          <p:cNvSpPr/>
          <p:nvPr/>
        </p:nvSpPr>
        <p:spPr>
          <a:xfrm>
            <a:off x="265905" y="3059532"/>
            <a:ext cx="4592549" cy="738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対象</a:t>
            </a:r>
            <a:r>
              <a:rPr kumimoji="1" lang="en-US" altLang="ja-JP" dirty="0"/>
              <a:t>:</a:t>
            </a:r>
            <a:r>
              <a:rPr kumimoji="1" lang="ja-JP" altLang="en-US" dirty="0"/>
              <a:t>性別・年齢問わず宇部市にいる人</a:t>
            </a:r>
            <a:endParaRPr kumimoji="1" lang="en-US" altLang="ja-JP" dirty="0"/>
          </a:p>
        </p:txBody>
      </p:sp>
      <p:sp>
        <p:nvSpPr>
          <p:cNvPr id="9" name="楕円 8">
            <a:extLst>
              <a:ext uri="{FF2B5EF4-FFF2-40B4-BE49-F238E27FC236}">
                <a16:creationId xmlns:a16="http://schemas.microsoft.com/office/drawing/2014/main" id="{29D88A45-8A28-4C45-9DCE-5656BE0C5FA1}"/>
              </a:ext>
            </a:extLst>
          </p:cNvPr>
          <p:cNvSpPr/>
          <p:nvPr/>
        </p:nvSpPr>
        <p:spPr>
          <a:xfrm>
            <a:off x="7240149" y="828535"/>
            <a:ext cx="4215536" cy="2100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提案アプリ</a:t>
            </a:r>
            <a:endParaRPr kumimoji="1" lang="en-US" altLang="ja-JP" sz="3600" dirty="0"/>
          </a:p>
          <a:p>
            <a:pPr algn="ctr"/>
            <a:r>
              <a:rPr kumimoji="1" lang="en-US" altLang="ja-JP" sz="3600" dirty="0" err="1"/>
              <a:t>foodate</a:t>
            </a:r>
            <a:endParaRPr kumimoji="1" lang="ja-JP" altLang="en-US" sz="3600" dirty="0"/>
          </a:p>
        </p:txBody>
      </p:sp>
      <p:sp>
        <p:nvSpPr>
          <p:cNvPr id="10" name="矢印: 左 9">
            <a:extLst>
              <a:ext uri="{FF2B5EF4-FFF2-40B4-BE49-F238E27FC236}">
                <a16:creationId xmlns:a16="http://schemas.microsoft.com/office/drawing/2014/main" id="{B06FAD12-79C2-4FE2-9F8F-2949AC0FC4B4}"/>
              </a:ext>
            </a:extLst>
          </p:cNvPr>
          <p:cNvSpPr/>
          <p:nvPr/>
        </p:nvSpPr>
        <p:spPr>
          <a:xfrm rot="20817955">
            <a:off x="5182114" y="1498510"/>
            <a:ext cx="2046945" cy="1182447"/>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a:t>適切な情報を提供</a:t>
            </a:r>
          </a:p>
        </p:txBody>
      </p:sp>
      <p:pic>
        <p:nvPicPr>
          <p:cNvPr id="11" name="グラフィックス 10" descr="走る">
            <a:extLst>
              <a:ext uri="{FF2B5EF4-FFF2-40B4-BE49-F238E27FC236}">
                <a16:creationId xmlns:a16="http://schemas.microsoft.com/office/drawing/2014/main" id="{2B6A3AF2-77FB-4239-B8D0-9657906ACD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79207" y="2955769"/>
            <a:ext cx="1154341" cy="1154341"/>
          </a:xfrm>
          <a:prstGeom prst="rect">
            <a:avLst/>
          </a:prstGeom>
        </p:spPr>
      </p:pic>
      <p:cxnSp>
        <p:nvCxnSpPr>
          <p:cNvPr id="12" name="直線矢印コネクタ 11">
            <a:extLst>
              <a:ext uri="{FF2B5EF4-FFF2-40B4-BE49-F238E27FC236}">
                <a16:creationId xmlns:a16="http://schemas.microsoft.com/office/drawing/2014/main" id="{D055CC8B-7D27-44CA-90B0-58AF7EF1C186}"/>
              </a:ext>
            </a:extLst>
          </p:cNvPr>
          <p:cNvCxnSpPr>
            <a:cxnSpLocks/>
          </p:cNvCxnSpPr>
          <p:nvPr/>
        </p:nvCxnSpPr>
        <p:spPr>
          <a:xfrm>
            <a:off x="5075143" y="3276331"/>
            <a:ext cx="1412086" cy="2743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吹き出し: 円形 12">
            <a:extLst>
              <a:ext uri="{FF2B5EF4-FFF2-40B4-BE49-F238E27FC236}">
                <a16:creationId xmlns:a16="http://schemas.microsoft.com/office/drawing/2014/main" id="{B25EFB65-6B7E-4C3F-B1F7-56D73F06E961}"/>
              </a:ext>
            </a:extLst>
          </p:cNvPr>
          <p:cNvSpPr/>
          <p:nvPr/>
        </p:nvSpPr>
        <p:spPr>
          <a:xfrm>
            <a:off x="7733103" y="3043421"/>
            <a:ext cx="2019519" cy="1300639"/>
          </a:xfrm>
          <a:prstGeom prst="wedgeEllipseCallout">
            <a:avLst>
              <a:gd name="adj1" fmla="val -74023"/>
              <a:gd name="adj2" fmla="val -371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a:t>気分にあった店</a:t>
            </a:r>
            <a:endParaRPr kumimoji="1" lang="en-US" altLang="ja-JP" sz="1400" dirty="0"/>
          </a:p>
          <a:p>
            <a:pPr algn="ctr"/>
            <a:r>
              <a:rPr kumimoji="1" lang="ja-JP" altLang="en-US" sz="1400" dirty="0"/>
              <a:t>に行こう</a:t>
            </a:r>
            <a:endParaRPr kumimoji="1" lang="en-US" altLang="ja-JP" sz="1400" dirty="0"/>
          </a:p>
        </p:txBody>
      </p:sp>
    </p:spTree>
    <p:extLst>
      <p:ext uri="{BB962C8B-B14F-4D97-AF65-F5344CB8AC3E}">
        <p14:creationId xmlns:p14="http://schemas.microsoft.com/office/powerpoint/2010/main" val="262308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9DD50-F0BD-41FC-A268-8B905BB8FF72}"/>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解決方法</a:t>
            </a:r>
            <a:r>
              <a:rPr lang="en-US" altLang="ja-JP" sz="4000" dirty="0">
                <a:solidFill>
                  <a:schemeClr val="bg1"/>
                </a:solidFill>
              </a:rPr>
              <a:t>(</a:t>
            </a:r>
            <a:r>
              <a:rPr lang="ja-JP" altLang="en-US" sz="4000" dirty="0">
                <a:solidFill>
                  <a:schemeClr val="bg1"/>
                </a:solidFill>
              </a:rPr>
              <a:t>システムに関する要件</a:t>
            </a:r>
            <a:r>
              <a:rPr lang="en-US" altLang="ja-JP" sz="4000" dirty="0">
                <a:solidFill>
                  <a:schemeClr val="bg1"/>
                </a:solidFill>
              </a:rPr>
              <a:t>)</a:t>
            </a:r>
            <a:endParaRPr lang="ja-JP" altLang="en-US" sz="4000" dirty="0">
              <a:solidFill>
                <a:schemeClr val="bg1"/>
              </a:solidFill>
            </a:endParaRPr>
          </a:p>
        </p:txBody>
      </p:sp>
      <p:sp>
        <p:nvSpPr>
          <p:cNvPr id="3" name="タイトル 1">
            <a:extLst>
              <a:ext uri="{FF2B5EF4-FFF2-40B4-BE49-F238E27FC236}">
                <a16:creationId xmlns:a16="http://schemas.microsoft.com/office/drawing/2014/main" id="{909E2DC9-D8E0-4A99-9663-488DAD2DF1A5}"/>
              </a:ext>
            </a:extLst>
          </p:cNvPr>
          <p:cNvSpPr txBox="1">
            <a:spLocks/>
          </p:cNvSpPr>
          <p:nvPr/>
        </p:nvSpPr>
        <p:spPr>
          <a:xfrm>
            <a:off x="0" y="4612862"/>
            <a:ext cx="12192000" cy="2245137"/>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これらの問題を踏まえて</a:t>
            </a:r>
            <a:r>
              <a:rPr lang="en-US" altLang="ja-JP" dirty="0" err="1">
                <a:solidFill>
                  <a:schemeClr val="bg1"/>
                </a:solidFill>
              </a:rPr>
              <a:t>foodate</a:t>
            </a:r>
            <a:r>
              <a:rPr lang="ja-JP" altLang="en-US" dirty="0">
                <a:solidFill>
                  <a:schemeClr val="bg1"/>
                </a:solidFill>
              </a:rPr>
              <a:t>は</a:t>
            </a:r>
            <a:r>
              <a:rPr lang="en-US" altLang="ja-JP" dirty="0">
                <a:solidFill>
                  <a:schemeClr val="bg1"/>
                </a:solidFill>
              </a:rPr>
              <a:t>4</a:t>
            </a:r>
            <a:r>
              <a:rPr lang="ja-JP" altLang="en-US" dirty="0" err="1">
                <a:solidFill>
                  <a:schemeClr val="bg1"/>
                </a:solidFill>
              </a:rPr>
              <a:t>つの</a:t>
            </a:r>
            <a:r>
              <a:rPr lang="ja-JP" altLang="en-US" dirty="0">
                <a:solidFill>
                  <a:schemeClr val="bg1"/>
                </a:solidFill>
              </a:rPr>
              <a:t>課題を解決したアプリとデザインしました</a:t>
            </a:r>
            <a:endParaRPr lang="en-US" altLang="ja-JP" dirty="0">
              <a:solidFill>
                <a:schemeClr val="bg1"/>
              </a:solidFill>
            </a:endParaRPr>
          </a:p>
          <a:p>
            <a:endParaRPr lang="en-US" altLang="ja-JP" dirty="0">
              <a:solidFill>
                <a:schemeClr val="bg1"/>
              </a:solidFill>
            </a:endParaRPr>
          </a:p>
        </p:txBody>
      </p:sp>
      <p:sp>
        <p:nvSpPr>
          <p:cNvPr id="4" name="正方形/長方形 3">
            <a:extLst>
              <a:ext uri="{FF2B5EF4-FFF2-40B4-BE49-F238E27FC236}">
                <a16:creationId xmlns:a16="http://schemas.microsoft.com/office/drawing/2014/main" id="{EB7888F1-9687-41AB-B2E2-6CDA19F92B7C}"/>
              </a:ext>
            </a:extLst>
          </p:cNvPr>
          <p:cNvSpPr/>
          <p:nvPr/>
        </p:nvSpPr>
        <p:spPr>
          <a:xfrm>
            <a:off x="704209" y="3856346"/>
            <a:ext cx="7429499" cy="461665"/>
          </a:xfrm>
          <a:prstGeom prst="rect">
            <a:avLst/>
          </a:prstGeom>
        </p:spPr>
        <p:txBody>
          <a:bodyPr wrap="square">
            <a:spAutoFit/>
          </a:bodyPr>
          <a:lstStyle/>
          <a:p>
            <a:r>
              <a:rPr lang="ja-JP" altLang="en-US" sz="2400" dirty="0">
                <a:latin typeface="HG創英角ﾎﾟｯﾌﾟ体" panose="040B0A09000000000000" pitchFamily="49" charset="-128"/>
                <a:ea typeface="HG創英角ﾎﾟｯﾌﾟ体" panose="040B0A09000000000000" pitchFamily="49" charset="-128"/>
              </a:rPr>
              <a:t>・シンプルなデザイン上の情報表示</a:t>
            </a:r>
            <a:endParaRPr lang="en-US" altLang="ja-JP" sz="2400" dirty="0">
              <a:latin typeface="HG創英角ﾎﾟｯﾌﾟ体" panose="040B0A09000000000000" pitchFamily="49" charset="-128"/>
              <a:ea typeface="HG創英角ﾎﾟｯﾌﾟ体" panose="040B0A09000000000000" pitchFamily="49" charset="-128"/>
            </a:endParaRPr>
          </a:p>
        </p:txBody>
      </p:sp>
      <p:sp>
        <p:nvSpPr>
          <p:cNvPr id="5" name="正方形/長方形 4">
            <a:extLst>
              <a:ext uri="{FF2B5EF4-FFF2-40B4-BE49-F238E27FC236}">
                <a16:creationId xmlns:a16="http://schemas.microsoft.com/office/drawing/2014/main" id="{21CC073A-1FD0-4CC1-8A46-8321AE111CFE}"/>
              </a:ext>
            </a:extLst>
          </p:cNvPr>
          <p:cNvSpPr/>
          <p:nvPr/>
        </p:nvSpPr>
        <p:spPr>
          <a:xfrm>
            <a:off x="704208" y="2539990"/>
            <a:ext cx="6565900" cy="461665"/>
          </a:xfrm>
          <a:prstGeom prst="rect">
            <a:avLst/>
          </a:prstGeom>
        </p:spPr>
        <p:txBody>
          <a:bodyPr wrap="square">
            <a:spAutoFit/>
          </a:bodyPr>
          <a:lstStyle/>
          <a:p>
            <a:r>
              <a:rPr lang="ja-JP" altLang="en-US" sz="2400" dirty="0">
                <a:latin typeface="HG創英角ﾎﾟｯﾌﾟ体" panose="040B0A09000000000000" pitchFamily="49" charset="-128"/>
                <a:ea typeface="HG創英角ﾎﾟｯﾌﾟ体" panose="040B0A09000000000000" pitchFamily="49" charset="-128"/>
              </a:rPr>
              <a:t>・検索回数が少なく情報を入手</a:t>
            </a:r>
            <a:endParaRPr lang="en-US" altLang="ja-JP" sz="2400" dirty="0">
              <a:latin typeface="HG創英角ﾎﾟｯﾌﾟ体" panose="040B0A09000000000000" pitchFamily="49" charset="-128"/>
              <a:ea typeface="HG創英角ﾎﾟｯﾌﾟ体" panose="040B0A09000000000000" pitchFamily="49" charset="-128"/>
            </a:endParaRPr>
          </a:p>
        </p:txBody>
      </p:sp>
      <p:sp>
        <p:nvSpPr>
          <p:cNvPr id="6" name="テキスト ボックス 5">
            <a:extLst>
              <a:ext uri="{FF2B5EF4-FFF2-40B4-BE49-F238E27FC236}">
                <a16:creationId xmlns:a16="http://schemas.microsoft.com/office/drawing/2014/main" id="{F90C08B5-25A9-445B-A0B8-AB69C14B9B34}"/>
              </a:ext>
            </a:extLst>
          </p:cNvPr>
          <p:cNvSpPr txBox="1"/>
          <p:nvPr/>
        </p:nvSpPr>
        <p:spPr>
          <a:xfrm>
            <a:off x="740362" y="800168"/>
            <a:ext cx="2630848" cy="923330"/>
          </a:xfrm>
          <a:prstGeom prst="rect">
            <a:avLst/>
          </a:prstGeom>
          <a:noFill/>
        </p:spPr>
        <p:txBody>
          <a:bodyPr wrap="none" rtlCol="0">
            <a:spAutoFit/>
          </a:bodyPr>
          <a:lstStyle/>
          <a:p>
            <a:r>
              <a:rPr kumimoji="1" lang="en-US" altLang="ja-JP" sz="5400" dirty="0" err="1">
                <a:ln w="0"/>
                <a:solidFill>
                  <a:schemeClr val="accent1"/>
                </a:solidFill>
                <a:effectLst>
                  <a:outerShdw blurRad="38100" dist="25400" dir="5400000" algn="ctr" rotWithShape="0">
                    <a:srgbClr val="6E747A">
                      <a:alpha val="43000"/>
                    </a:srgbClr>
                  </a:outerShdw>
                </a:effectLst>
                <a:latin typeface="HG創英角ﾎﾟｯﾌﾟ体" panose="040B0A09000000000000" pitchFamily="49" charset="-128"/>
                <a:ea typeface="HG創英角ﾎﾟｯﾌﾟ体" panose="040B0A09000000000000" pitchFamily="49" charset="-128"/>
              </a:rPr>
              <a:t>Foodate</a:t>
            </a:r>
            <a:endParaRPr kumimoji="1" lang="en-US" altLang="ja-JP" sz="5400" dirty="0">
              <a:ln w="0"/>
              <a:solidFill>
                <a:schemeClr val="accent1"/>
              </a:solidFill>
              <a:effectLst>
                <a:outerShdw blurRad="38100" dist="25400" dir="5400000" algn="ctr" rotWithShape="0">
                  <a:srgbClr val="6E747A">
                    <a:alpha val="43000"/>
                  </a:srgbClr>
                </a:outerShdw>
              </a:effectLst>
              <a:latin typeface="HG創英角ﾎﾟｯﾌﾟ体" panose="040B0A09000000000000" pitchFamily="49" charset="-128"/>
              <a:ea typeface="HG創英角ﾎﾟｯﾌﾟ体" panose="040B0A09000000000000" pitchFamily="49" charset="-128"/>
            </a:endParaRPr>
          </a:p>
        </p:txBody>
      </p:sp>
      <p:sp>
        <p:nvSpPr>
          <p:cNvPr id="9" name="正方形/長方形 8">
            <a:extLst>
              <a:ext uri="{FF2B5EF4-FFF2-40B4-BE49-F238E27FC236}">
                <a16:creationId xmlns:a16="http://schemas.microsoft.com/office/drawing/2014/main" id="{137A9263-B860-4BC9-8F5F-1C7E41A777C7}"/>
              </a:ext>
            </a:extLst>
          </p:cNvPr>
          <p:cNvSpPr/>
          <p:nvPr/>
        </p:nvSpPr>
        <p:spPr>
          <a:xfrm>
            <a:off x="740362" y="3238890"/>
            <a:ext cx="6565900" cy="461665"/>
          </a:xfrm>
          <a:prstGeom prst="rect">
            <a:avLst/>
          </a:prstGeom>
        </p:spPr>
        <p:txBody>
          <a:bodyPr wrap="square">
            <a:spAutoFit/>
          </a:bodyPr>
          <a:lstStyle/>
          <a:p>
            <a:r>
              <a:rPr lang="ja-JP" altLang="en-US" sz="2400" dirty="0">
                <a:latin typeface="HG創英角ﾎﾟｯﾌﾟ体" panose="040B0A09000000000000" pitchFamily="49" charset="-128"/>
                <a:ea typeface="HG創英角ﾎﾟｯﾌﾟ体" panose="040B0A09000000000000" pitchFamily="49" charset="-128"/>
              </a:rPr>
              <a:t>・未知の店を見つけれる</a:t>
            </a:r>
            <a:endParaRPr lang="en-US" altLang="ja-JP" sz="2400" dirty="0">
              <a:latin typeface="HG創英角ﾎﾟｯﾌﾟ体" panose="040B0A09000000000000" pitchFamily="49" charset="-128"/>
              <a:ea typeface="HG創英角ﾎﾟｯﾌﾟ体" panose="040B0A09000000000000" pitchFamily="49" charset="-128"/>
            </a:endParaRPr>
          </a:p>
        </p:txBody>
      </p:sp>
      <p:sp>
        <p:nvSpPr>
          <p:cNvPr id="10" name="正方形/長方形 9">
            <a:extLst>
              <a:ext uri="{FF2B5EF4-FFF2-40B4-BE49-F238E27FC236}">
                <a16:creationId xmlns:a16="http://schemas.microsoft.com/office/drawing/2014/main" id="{BCACE044-CF9E-4B99-B330-04A31902332E}"/>
              </a:ext>
            </a:extLst>
          </p:cNvPr>
          <p:cNvSpPr/>
          <p:nvPr/>
        </p:nvSpPr>
        <p:spPr>
          <a:xfrm>
            <a:off x="740362" y="1864918"/>
            <a:ext cx="6565900" cy="461665"/>
          </a:xfrm>
          <a:prstGeom prst="rect">
            <a:avLst/>
          </a:prstGeom>
        </p:spPr>
        <p:txBody>
          <a:bodyPr wrap="square">
            <a:spAutoFit/>
          </a:bodyPr>
          <a:lstStyle/>
          <a:p>
            <a:r>
              <a:rPr lang="ja-JP" altLang="en-US" sz="2400" dirty="0">
                <a:latin typeface="HG創英角ﾎﾟｯﾌﾟ体" panose="040B0A09000000000000" pitchFamily="49" charset="-128"/>
                <a:ea typeface="HG創英角ﾎﾟｯﾌﾟ体" panose="040B0A09000000000000" pitchFamily="49" charset="-128"/>
              </a:rPr>
              <a:t>・気分に合わせた店を探すことが出来る</a:t>
            </a:r>
            <a:endParaRPr lang="en-US" altLang="ja-JP" sz="2400"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404863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4D9C14-5D44-40F2-B901-56C712D9D9EC}"/>
              </a:ext>
            </a:extLst>
          </p:cNvPr>
          <p:cNvSpPr txBox="1">
            <a:spLocks/>
          </p:cNvSpPr>
          <p:nvPr/>
        </p:nvSpPr>
        <p:spPr>
          <a:xfrm>
            <a:off x="0" y="1"/>
            <a:ext cx="12192000" cy="584200"/>
          </a:xfrm>
          <a:prstGeom prst="rect">
            <a:avLst/>
          </a:prstGeom>
          <a:solidFill>
            <a:schemeClr val="tx1"/>
          </a:solidFill>
        </p:spPr>
        <p:txBody>
          <a:bodyPr>
            <a:noAutofit/>
          </a:bodyPr>
          <a:lst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a:lstStyle>
          <a:p>
            <a:pPr algn="l"/>
            <a:r>
              <a:rPr lang="ja-JP" altLang="en-US" sz="4000" dirty="0">
                <a:solidFill>
                  <a:schemeClr val="bg1"/>
                </a:solidFill>
              </a:rPr>
              <a:t>要件定義</a:t>
            </a:r>
            <a:r>
              <a:rPr lang="en-US" altLang="ja-JP" sz="4000" dirty="0">
                <a:solidFill>
                  <a:schemeClr val="bg1"/>
                </a:solidFill>
              </a:rPr>
              <a:t>(</a:t>
            </a:r>
            <a:r>
              <a:rPr lang="ja-JP" altLang="en-US" sz="4000" dirty="0">
                <a:solidFill>
                  <a:schemeClr val="bg1"/>
                </a:solidFill>
              </a:rPr>
              <a:t>用語説明</a:t>
            </a:r>
            <a:r>
              <a:rPr lang="en-US" altLang="ja-JP" sz="4000" dirty="0">
                <a:solidFill>
                  <a:schemeClr val="bg1"/>
                </a:solidFill>
              </a:rPr>
              <a:t>)</a:t>
            </a:r>
            <a:endParaRPr lang="ja-JP" altLang="en-US" sz="4000" dirty="0">
              <a:solidFill>
                <a:schemeClr val="bg1"/>
              </a:solidFill>
            </a:endParaRPr>
          </a:p>
        </p:txBody>
      </p:sp>
      <p:sp>
        <p:nvSpPr>
          <p:cNvPr id="3" name="タイトル 1">
            <a:extLst>
              <a:ext uri="{FF2B5EF4-FFF2-40B4-BE49-F238E27FC236}">
                <a16:creationId xmlns:a16="http://schemas.microsoft.com/office/drawing/2014/main" id="{E6CA50EA-1C2D-4C72-A66A-FB243E4AF3D5}"/>
              </a:ext>
            </a:extLst>
          </p:cNvPr>
          <p:cNvSpPr txBox="1">
            <a:spLocks/>
          </p:cNvSpPr>
          <p:nvPr/>
        </p:nvSpPr>
        <p:spPr>
          <a:xfrm>
            <a:off x="0" y="5676900"/>
            <a:ext cx="12192000" cy="1181099"/>
          </a:xfrm>
          <a:prstGeom prst="rect">
            <a:avLst/>
          </a:prstGeom>
          <a:solidFill>
            <a:schemeClr val="tx1"/>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端末装置</a:t>
            </a:r>
            <a:r>
              <a:rPr lang="en-US" altLang="ja-JP" dirty="0">
                <a:solidFill>
                  <a:schemeClr val="bg1"/>
                </a:solidFill>
              </a:rPr>
              <a:t>X		:</a:t>
            </a:r>
            <a:r>
              <a:rPr lang="ja-JP" altLang="en-US" dirty="0">
                <a:solidFill>
                  <a:schemeClr val="bg1"/>
                </a:solidFill>
              </a:rPr>
              <a:t>ユーザが使用する端末</a:t>
            </a:r>
            <a:endParaRPr lang="en-US" altLang="ja-JP" dirty="0">
              <a:solidFill>
                <a:schemeClr val="bg1"/>
              </a:solidFill>
            </a:endParaRPr>
          </a:p>
          <a:p>
            <a:r>
              <a:rPr lang="ja-JP" altLang="en-US" dirty="0">
                <a:solidFill>
                  <a:schemeClr val="bg1"/>
                </a:solidFill>
              </a:rPr>
              <a:t>情報提供装置</a:t>
            </a:r>
            <a:r>
              <a:rPr lang="en-US" altLang="ja-JP" dirty="0">
                <a:solidFill>
                  <a:schemeClr val="bg1"/>
                </a:solidFill>
              </a:rPr>
              <a:t>Y:</a:t>
            </a:r>
            <a:r>
              <a:rPr lang="ja-JP" altLang="en-US" dirty="0">
                <a:solidFill>
                  <a:schemeClr val="bg1"/>
                </a:solidFill>
              </a:rPr>
              <a:t>情報を提供する装置</a:t>
            </a:r>
            <a:endParaRPr lang="en-US" altLang="ja-JP" dirty="0">
              <a:solidFill>
                <a:schemeClr val="bg1"/>
              </a:solidFill>
            </a:endParaRPr>
          </a:p>
        </p:txBody>
      </p:sp>
      <p:pic>
        <p:nvPicPr>
          <p:cNvPr id="4" name="図 3">
            <a:extLst>
              <a:ext uri="{FF2B5EF4-FFF2-40B4-BE49-F238E27FC236}">
                <a16:creationId xmlns:a16="http://schemas.microsoft.com/office/drawing/2014/main" id="{4A4A79B1-AAEC-4DE0-B01F-4BE46107E3EB}"/>
              </a:ext>
            </a:extLst>
          </p:cNvPr>
          <p:cNvPicPr>
            <a:picLocks noChangeAspect="1"/>
          </p:cNvPicPr>
          <p:nvPr/>
        </p:nvPicPr>
        <p:blipFill>
          <a:blip r:embed="rId2"/>
          <a:stretch>
            <a:fillRect/>
          </a:stretch>
        </p:blipFill>
        <p:spPr>
          <a:xfrm>
            <a:off x="1238250" y="946732"/>
            <a:ext cx="9011103" cy="4730168"/>
          </a:xfrm>
          <a:prstGeom prst="rect">
            <a:avLst/>
          </a:prstGeom>
        </p:spPr>
      </p:pic>
    </p:spTree>
    <p:extLst>
      <p:ext uri="{BB962C8B-B14F-4D97-AF65-F5344CB8AC3E}">
        <p14:creationId xmlns:p14="http://schemas.microsoft.com/office/powerpoint/2010/main" val="392268978"/>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パーセル</Template>
  <TotalTime>1295</TotalTime>
  <Words>1422</Words>
  <Application>Microsoft Office PowerPoint</Application>
  <PresentationFormat>ワイド画面</PresentationFormat>
  <Paragraphs>281</Paragraphs>
  <Slides>28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BIZ UDPゴシック</vt:lpstr>
      <vt:lpstr>HGｺﾞｼｯｸE</vt:lpstr>
      <vt:lpstr>HG創英角ﾎﾟｯﾌﾟ体</vt:lpstr>
      <vt:lpstr>游ゴシック</vt:lpstr>
      <vt:lpstr>Arial</vt:lpstr>
      <vt:lpstr>Bodoni MT Black</vt:lpstr>
      <vt:lpstr>Gill Sans MT</vt:lpstr>
      <vt:lpstr>パーセル</vt:lpstr>
      <vt:lpstr> 飲食店検索用アプリ Foodate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飲食店検索用アプリ Foodate</dc:title>
  <dc:creator>b062ff</dc:creator>
  <cp:lastModifiedBy>USER</cp:lastModifiedBy>
  <cp:revision>13</cp:revision>
  <dcterms:created xsi:type="dcterms:W3CDTF">2023-07-27T02:42:06Z</dcterms:created>
  <dcterms:modified xsi:type="dcterms:W3CDTF">2023-07-28T06:04:37Z</dcterms:modified>
</cp:coreProperties>
</file>