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6576000" cx="27432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Gk9YLqqW+JLqFwk+2F2RN5Dn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057400" y="11362270"/>
            <a:ext cx="23317200" cy="7840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4800" y="20726400"/>
            <a:ext cx="19202400" cy="9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646765" y="8259238"/>
            <a:ext cx="24138469" cy="24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370233" y="13982706"/>
            <a:ext cx="31208133" cy="6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202767" y="8039106"/>
            <a:ext cx="31208133" cy="18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166939" y="23503469"/>
            <a:ext cx="23317200" cy="7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/>
              <a:buNone/>
              <a:defRPr b="1" sz="1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166939" y="15502472"/>
            <a:ext cx="23317200" cy="8000997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71600" y="8534403"/>
            <a:ext cx="12115800" cy="2413846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3944600" y="8534403"/>
            <a:ext cx="12115800" cy="2413846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371600" y="8187269"/>
            <a:ext cx="12120564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371600" y="11599333"/>
            <a:ext cx="12120564" cy="21073536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3935077" y="8187269"/>
            <a:ext cx="12125325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3935077" y="11599333"/>
            <a:ext cx="12125325" cy="21073536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71602" y="1456267"/>
            <a:ext cx="9024939" cy="61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0725150" y="1456269"/>
            <a:ext cx="15335250" cy="31216603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–"/>
              <a:defRPr sz="112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indent="-7366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indent="-7366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371602" y="7653869"/>
            <a:ext cx="9024939" cy="25019003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376864" y="25603200"/>
            <a:ext cx="16459200" cy="3022603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376864" y="28625803"/>
            <a:ext cx="16459200" cy="4292597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0" lvl="1" marL="914400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6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6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36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36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36600" lvl="8" marL="4114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6517600" y="0"/>
            <a:ext cx="914400" cy="36576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" y="0"/>
            <a:ext cx="914400" cy="36576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2"/>
            <a:ext cx="27353427" cy="2538304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274300" lIns="91425" spcFirstLastPara="1" rIns="91425" wrap="square" tIns="27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</a:rPr>
              <a:t>Fast Pass: Online Textbook</a:t>
            </a: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Chia-Yuan Chang, Eric Yeh, Kai-Chih Huang, Li-Yuan Hsu, Po-Han Hou, Xian-Ji Chen</a:t>
            </a:r>
            <a:endParaRPr b="0" baseline="3000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12155"/>
            <a:ext cx="210766" cy="1167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9213050" y="23050999"/>
            <a:ext cx="7118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SEN-logo-maroon.jpg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0" y="1295400"/>
            <a:ext cx="5413375" cy="10143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" y="35844480"/>
            <a:ext cx="27433332" cy="73152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140909" y="2746116"/>
            <a:ext cx="100584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190849" y="3708015"/>
            <a:ext cx="9958500" cy="3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55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➔"/>
            </a:pPr>
            <a:r>
              <a:rPr lang="en-US" sz="3000">
                <a:solidFill>
                  <a:schemeClr val="dk1"/>
                </a:solidFill>
              </a:rPr>
              <a:t>Maintain a </a:t>
            </a:r>
            <a:r>
              <a:rPr lang="en-US" sz="3000">
                <a:solidFill>
                  <a:schemeClr val="dk1"/>
                </a:solidFill>
              </a:rPr>
              <a:t>Calculus and finance textbooks </a:t>
            </a:r>
            <a:r>
              <a:rPr lang="en-US" sz="3000"/>
              <a:t>website.</a:t>
            </a:r>
            <a:endParaRPr sz="3000"/>
          </a:p>
          <a:p>
            <a:pPr indent="-355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➔"/>
            </a:pPr>
            <a:r>
              <a:rPr lang="en-US" sz="3000"/>
              <a:t>Provide users to purchase online textbooks and to read it.</a:t>
            </a:r>
            <a:endParaRPr sz="3000"/>
          </a:p>
          <a:p>
            <a:pPr indent="-36195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➔"/>
            </a:pPr>
            <a:r>
              <a:rPr lang="en-US" sz="3000">
                <a:solidFill>
                  <a:schemeClr val="dk1"/>
                </a:solidFill>
              </a:rPr>
              <a:t>Developed and maintained based on TypeScript,</a:t>
            </a:r>
            <a:r>
              <a:rPr lang="en-US" sz="3000">
                <a:solidFill>
                  <a:schemeClr val="dk1"/>
                </a:solidFill>
              </a:rPr>
              <a:t> React, and NestJS, Docker</a:t>
            </a:r>
            <a:endParaRPr sz="3000"/>
          </a:p>
        </p:txBody>
      </p:sp>
      <p:sp>
        <p:nvSpPr>
          <p:cNvPr id="98" name="Google Shape;98;p1"/>
          <p:cNvSpPr/>
          <p:nvPr/>
        </p:nvSpPr>
        <p:spPr>
          <a:xfrm>
            <a:off x="1067443" y="8358341"/>
            <a:ext cx="100584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Legacy Project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2047807" y="11327078"/>
            <a:ext cx="142647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User Stories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2029157" y="22708784"/>
            <a:ext cx="142647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Refactoring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9175754" y="29538900"/>
            <a:ext cx="7118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0" y="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2464975" y="12248375"/>
            <a:ext cx="12306900" cy="10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Purchase online textbooks: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Create cart function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Create cart page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Connect to payment API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Change the subscription option to 5 months and 24 months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Change the pages in calculus for not preview should be showed “Purchase to show the page” and redirect to purchase page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View info page of finance textbooks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Create the layout of the finance textbook page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Build the information of the finance textbooks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Show the sample chapters of the finance textbooks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Google login system: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onnect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to database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Fetch the data sent from google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Store into database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198" y="20558375"/>
            <a:ext cx="9725453" cy="72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140906" y="19658341"/>
            <a:ext cx="100584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Design Diagram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190850" y="9398299"/>
            <a:ext cx="9958500" cy="9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55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➔"/>
            </a:pPr>
            <a:r>
              <a:rPr lang="en-US" sz="3000">
                <a:solidFill>
                  <a:schemeClr val="dk1"/>
                </a:solidFill>
              </a:rPr>
              <a:t>Lack information from previous owner.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◆"/>
            </a:pPr>
            <a:r>
              <a:rPr lang="en-US" sz="3000">
                <a:solidFill>
                  <a:schemeClr val="dk1"/>
                </a:solidFill>
              </a:rPr>
              <a:t>This is a d</a:t>
            </a:r>
            <a:r>
              <a:rPr lang="en-US" sz="3000">
                <a:solidFill>
                  <a:schemeClr val="dk1"/>
                </a:solidFill>
              </a:rPr>
              <a:t>ysfunctional legacy code.</a:t>
            </a:r>
            <a:endParaRPr sz="3000"/>
          </a:p>
          <a:p>
            <a:pPr indent="-4191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◆"/>
            </a:pPr>
            <a:r>
              <a:rPr lang="en-US" sz="3000"/>
              <a:t>It has incorrect development instructions in README file.</a:t>
            </a:r>
            <a:endParaRPr sz="3000"/>
          </a:p>
          <a:p>
            <a:pPr indent="-419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◆"/>
            </a:pPr>
            <a:r>
              <a:rPr lang="en-US" sz="3000">
                <a:solidFill>
                  <a:schemeClr val="dk1"/>
                </a:solidFill>
              </a:rPr>
              <a:t>The layout of front-end is not as same as the website working now.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➔"/>
            </a:pPr>
            <a:r>
              <a:rPr lang="en-US" sz="3000"/>
              <a:t>Out of date dependencies</a:t>
            </a:r>
            <a:endParaRPr sz="3000"/>
          </a:p>
          <a:p>
            <a:pPr indent="-4191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◆"/>
            </a:pPr>
            <a:r>
              <a:rPr lang="en-US" sz="3000"/>
              <a:t>Unconnectable database</a:t>
            </a:r>
            <a:endParaRPr sz="3000"/>
          </a:p>
          <a:p>
            <a:pPr indent="-4191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◆"/>
            </a:pPr>
            <a:r>
              <a:rPr lang="en-US" sz="3000">
                <a:solidFill>
                  <a:schemeClr val="dk1"/>
                </a:solidFill>
              </a:rPr>
              <a:t>Incompatible version of package</a:t>
            </a:r>
            <a:endParaRPr sz="3000"/>
          </a:p>
          <a:p>
            <a:pPr indent="-4191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◆"/>
            </a:pPr>
            <a:r>
              <a:rPr lang="en-US" sz="3000"/>
              <a:t>Backend server is not functional</a:t>
            </a:r>
            <a:endParaRPr sz="3000"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55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➔"/>
            </a:pPr>
            <a:r>
              <a:rPr lang="en-US" sz="3000"/>
              <a:t>Wrong datatype of variable</a:t>
            </a:r>
            <a:endParaRPr sz="3000"/>
          </a:p>
          <a:p>
            <a:pPr indent="-355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➔"/>
            </a:pPr>
            <a:r>
              <a:rPr lang="en-US" sz="3000">
                <a:solidFill>
                  <a:schemeClr val="dk1"/>
                </a:solidFill>
              </a:rPr>
              <a:t>Original version is lacking of user account system</a:t>
            </a:r>
            <a:endParaRPr sz="3000"/>
          </a:p>
        </p:txBody>
      </p:sp>
      <p:sp>
        <p:nvSpPr>
          <p:cNvPr id="107" name="Google Shape;107;p1"/>
          <p:cNvSpPr txBox="1"/>
          <p:nvPr/>
        </p:nvSpPr>
        <p:spPr>
          <a:xfrm>
            <a:off x="12446325" y="23928450"/>
            <a:ext cx="12306900" cy="6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Upgrade all the deprecated dependencies including: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NestJS/typeorm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TypeORM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Upgrade to v0.3.10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Modify the template of DataSource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Update the environment variables for deploying to server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including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React app server domain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Google Oauth 2.0 client id &amp; callback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Mailgun related variables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◆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Database related variables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2047801" y="32062325"/>
            <a:ext cx="1426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Still need to work on the third party payment i.e. Paypal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Missing subscription status page for customers to view and manage their subscription.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➔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Need to finish the promotion code function including the customer side and admin side.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2047803" y="31174100"/>
            <a:ext cx="142647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Future Work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304213" y="29171625"/>
            <a:ext cx="985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⮚"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2125550" y="2746125"/>
            <a:ext cx="141465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Main customer need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2125550" y="3878125"/>
            <a:ext cx="14146500" cy="6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-US" sz="3000">
                <a:solidFill>
                  <a:schemeClr val="dk1"/>
                </a:solidFill>
              </a:rPr>
              <a:t>Let readers read the textbook and manage their subscription status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-US" sz="3000">
                <a:solidFill>
                  <a:schemeClr val="dk1"/>
                </a:solidFill>
              </a:rPr>
              <a:t>To distinguish who can get access to the textbook. There are 3 categories of people who can read the book: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◆"/>
            </a:pPr>
            <a:r>
              <a:rPr lang="en-US" sz="3000">
                <a:solidFill>
                  <a:schemeClr val="dk1"/>
                </a:solidFill>
              </a:rPr>
              <a:t>People who paid for the book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◆"/>
            </a:pPr>
            <a:r>
              <a:rPr lang="en-US" sz="3000">
                <a:solidFill>
                  <a:schemeClr val="dk1"/>
                </a:solidFill>
              </a:rPr>
              <a:t>Students of Texas A&amp;M and University of South Carolina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◆"/>
            </a:pPr>
            <a:r>
              <a:rPr lang="en-US" sz="3000">
                <a:solidFill>
                  <a:schemeClr val="dk1"/>
                </a:solidFill>
              </a:rPr>
              <a:t>People who receive a promo code from the book owner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-US" sz="3000">
                <a:solidFill>
                  <a:schemeClr val="dk1"/>
                </a:solidFill>
              </a:rPr>
              <a:t>Let customers buy textbooks on the MyMath website. Customers should be able to checkout using PayPal or a promotion code.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-US" sz="3000">
                <a:solidFill>
                  <a:schemeClr val="dk1"/>
                </a:solidFill>
              </a:rPr>
              <a:t>Let potential customers browse sample chapters of the finance textbook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-US" sz="3000">
                <a:solidFill>
                  <a:schemeClr val="dk1"/>
                </a:solidFill>
              </a:rPr>
              <a:t>Book owner can give promo codes to anyone he wants.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Teng (Tengteng) Zhang</dc:creator>
</cp:coreProperties>
</file>