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68" r:id="rId6"/>
    <p:sldId id="276" r:id="rId7"/>
    <p:sldId id="264" r:id="rId8"/>
    <p:sldId id="263" r:id="rId9"/>
    <p:sldId id="275" r:id="rId10"/>
    <p:sldId id="266" r:id="rId11"/>
    <p:sldId id="265" r:id="rId12"/>
    <p:sldId id="267" r:id="rId13"/>
    <p:sldId id="278" r:id="rId14"/>
    <p:sldId id="261" r:id="rId15"/>
    <p:sldId id="259" r:id="rId16"/>
    <p:sldId id="271" r:id="rId17"/>
    <p:sldId id="270" r:id="rId18"/>
    <p:sldId id="273" r:id="rId19"/>
    <p:sldId id="274" r:id="rId20"/>
    <p:sldId id="283" r:id="rId21"/>
    <p:sldId id="279" r:id="rId22"/>
    <p:sldId id="280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28"/>
  </p:normalViewPr>
  <p:slideViewPr>
    <p:cSldViewPr snapToGrid="0">
      <p:cViewPr varScale="1">
        <p:scale>
          <a:sx n="106" d="100"/>
          <a:sy n="106" d="100"/>
        </p:scale>
        <p:origin x="20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.Y220026097\Desktop\UBS\2388_&#27171;&#26412;&#20839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.Y220026097\Desktop\UBS\2498_&#27171;&#26412;&#20839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800" b="1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2388</a:t>
            </a:r>
            <a:r>
              <a:rPr lang="zh-TW" altLang="en-US" sz="1800" b="1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b="1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Prediction</a:t>
            </a:r>
          </a:p>
        </c:rich>
      </c:tx>
      <c:layout>
        <c:manualLayout>
          <c:xMode val="edge"/>
          <c:yMode val="edge"/>
          <c:x val="0.32114683493589746"/>
          <c:y val="1.9899572649572654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6.2194444444444441E-2"/>
          <c:y val="0.1045009259259259"/>
          <c:w val="0.89060729166666663"/>
          <c:h val="0.86991148148148145"/>
        </c:manualLayout>
      </c:layout>
      <c:scatterChart>
        <c:scatterStyle val="lineMarker"/>
        <c:varyColors val="0"/>
        <c:ser>
          <c:idx val="3"/>
          <c:order val="3"/>
          <c:tx>
            <c:strRef>
              <c:f>Sheet1!$F$1</c:f>
              <c:strCache>
                <c:ptCount val="1"/>
                <c:pt idx="0">
                  <c:v>Prediction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shade val="58000"/>
                </a:schemeClr>
              </a:solidFill>
              <a:ln w="9525">
                <a:solidFill>
                  <a:schemeClr val="accent1">
                    <a:shade val="58000"/>
                  </a:schemeClr>
                </a:solidFill>
              </a:ln>
              <a:effectLst/>
            </c:spPr>
          </c:marker>
          <c:xVal>
            <c:numRef>
              <c:f>Sheet1!$B$2:$B$243</c:f>
              <c:numCache>
                <c:formatCode>General</c:formatCode>
                <c:ptCount val="242"/>
                <c:pt idx="0">
                  <c:v>-149</c:v>
                </c:pt>
                <c:pt idx="1">
                  <c:v>-80</c:v>
                </c:pt>
                <c:pt idx="2">
                  <c:v>-59</c:v>
                </c:pt>
                <c:pt idx="3">
                  <c:v>53</c:v>
                </c:pt>
                <c:pt idx="4">
                  <c:v>-75</c:v>
                </c:pt>
                <c:pt idx="5">
                  <c:v>2</c:v>
                </c:pt>
                <c:pt idx="6">
                  <c:v>-1</c:v>
                </c:pt>
                <c:pt idx="7">
                  <c:v>-5</c:v>
                </c:pt>
                <c:pt idx="8">
                  <c:v>798</c:v>
                </c:pt>
                <c:pt idx="9">
                  <c:v>-710</c:v>
                </c:pt>
                <c:pt idx="10">
                  <c:v>1238</c:v>
                </c:pt>
                <c:pt idx="11">
                  <c:v>-583</c:v>
                </c:pt>
                <c:pt idx="12">
                  <c:v>-523</c:v>
                </c:pt>
                <c:pt idx="13">
                  <c:v>-4</c:v>
                </c:pt>
                <c:pt idx="14">
                  <c:v>44</c:v>
                </c:pt>
                <c:pt idx="15">
                  <c:v>324</c:v>
                </c:pt>
                <c:pt idx="16">
                  <c:v>334</c:v>
                </c:pt>
                <c:pt idx="17">
                  <c:v>-35</c:v>
                </c:pt>
                <c:pt idx="18">
                  <c:v>63</c:v>
                </c:pt>
                <c:pt idx="19">
                  <c:v>166</c:v>
                </c:pt>
                <c:pt idx="20">
                  <c:v>-50</c:v>
                </c:pt>
                <c:pt idx="21">
                  <c:v>-5</c:v>
                </c:pt>
                <c:pt idx="22">
                  <c:v>22</c:v>
                </c:pt>
                <c:pt idx="23">
                  <c:v>136</c:v>
                </c:pt>
                <c:pt idx="24">
                  <c:v>-120</c:v>
                </c:pt>
                <c:pt idx="25">
                  <c:v>-114</c:v>
                </c:pt>
                <c:pt idx="26">
                  <c:v>-21</c:v>
                </c:pt>
                <c:pt idx="27">
                  <c:v>15</c:v>
                </c:pt>
                <c:pt idx="28">
                  <c:v>-115</c:v>
                </c:pt>
                <c:pt idx="29">
                  <c:v>34</c:v>
                </c:pt>
                <c:pt idx="30">
                  <c:v>-11</c:v>
                </c:pt>
                <c:pt idx="31">
                  <c:v>496</c:v>
                </c:pt>
                <c:pt idx="32">
                  <c:v>233</c:v>
                </c:pt>
                <c:pt idx="33">
                  <c:v>-435</c:v>
                </c:pt>
                <c:pt idx="34">
                  <c:v>378</c:v>
                </c:pt>
                <c:pt idx="35">
                  <c:v>96</c:v>
                </c:pt>
                <c:pt idx="36">
                  <c:v>-17</c:v>
                </c:pt>
                <c:pt idx="37">
                  <c:v>469</c:v>
                </c:pt>
                <c:pt idx="38">
                  <c:v>-360</c:v>
                </c:pt>
                <c:pt idx="39">
                  <c:v>248</c:v>
                </c:pt>
                <c:pt idx="40">
                  <c:v>-314</c:v>
                </c:pt>
                <c:pt idx="41">
                  <c:v>424</c:v>
                </c:pt>
                <c:pt idx="42">
                  <c:v>-145</c:v>
                </c:pt>
                <c:pt idx="43">
                  <c:v>239</c:v>
                </c:pt>
                <c:pt idx="44">
                  <c:v>68</c:v>
                </c:pt>
                <c:pt idx="45">
                  <c:v>-399</c:v>
                </c:pt>
                <c:pt idx="46">
                  <c:v>29</c:v>
                </c:pt>
                <c:pt idx="47">
                  <c:v>189</c:v>
                </c:pt>
                <c:pt idx="48">
                  <c:v>315</c:v>
                </c:pt>
                <c:pt idx="49">
                  <c:v>1027</c:v>
                </c:pt>
                <c:pt idx="50">
                  <c:v>437</c:v>
                </c:pt>
                <c:pt idx="51">
                  <c:v>797</c:v>
                </c:pt>
                <c:pt idx="52">
                  <c:v>563</c:v>
                </c:pt>
                <c:pt idx="53">
                  <c:v>-514</c:v>
                </c:pt>
                <c:pt idx="54">
                  <c:v>326</c:v>
                </c:pt>
                <c:pt idx="55">
                  <c:v>89</c:v>
                </c:pt>
                <c:pt idx="56">
                  <c:v>295</c:v>
                </c:pt>
                <c:pt idx="57">
                  <c:v>210</c:v>
                </c:pt>
                <c:pt idx="58">
                  <c:v>292</c:v>
                </c:pt>
                <c:pt idx="59">
                  <c:v>161</c:v>
                </c:pt>
                <c:pt idx="60">
                  <c:v>251</c:v>
                </c:pt>
                <c:pt idx="61">
                  <c:v>362</c:v>
                </c:pt>
                <c:pt idx="62">
                  <c:v>5</c:v>
                </c:pt>
                <c:pt idx="63">
                  <c:v>-558</c:v>
                </c:pt>
                <c:pt idx="64">
                  <c:v>-232</c:v>
                </c:pt>
                <c:pt idx="65">
                  <c:v>-3</c:v>
                </c:pt>
                <c:pt idx="66">
                  <c:v>35</c:v>
                </c:pt>
                <c:pt idx="67">
                  <c:v>167</c:v>
                </c:pt>
                <c:pt idx="68">
                  <c:v>67</c:v>
                </c:pt>
                <c:pt idx="69">
                  <c:v>-5</c:v>
                </c:pt>
                <c:pt idx="70">
                  <c:v>-6</c:v>
                </c:pt>
                <c:pt idx="71">
                  <c:v>-66</c:v>
                </c:pt>
                <c:pt idx="72">
                  <c:v>-132</c:v>
                </c:pt>
                <c:pt idx="73">
                  <c:v>-45</c:v>
                </c:pt>
                <c:pt idx="74">
                  <c:v>265</c:v>
                </c:pt>
                <c:pt idx="75">
                  <c:v>-17</c:v>
                </c:pt>
                <c:pt idx="76">
                  <c:v>293</c:v>
                </c:pt>
                <c:pt idx="77">
                  <c:v>-1354</c:v>
                </c:pt>
                <c:pt idx="78">
                  <c:v>-1301</c:v>
                </c:pt>
                <c:pt idx="79">
                  <c:v>-222</c:v>
                </c:pt>
                <c:pt idx="80">
                  <c:v>-1</c:v>
                </c:pt>
                <c:pt idx="81">
                  <c:v>133</c:v>
                </c:pt>
                <c:pt idx="82">
                  <c:v>164</c:v>
                </c:pt>
                <c:pt idx="83">
                  <c:v>130</c:v>
                </c:pt>
                <c:pt idx="84">
                  <c:v>167</c:v>
                </c:pt>
                <c:pt idx="85">
                  <c:v>231</c:v>
                </c:pt>
                <c:pt idx="86">
                  <c:v>-246</c:v>
                </c:pt>
                <c:pt idx="87">
                  <c:v>-157</c:v>
                </c:pt>
                <c:pt idx="88">
                  <c:v>328</c:v>
                </c:pt>
                <c:pt idx="89">
                  <c:v>31</c:v>
                </c:pt>
                <c:pt idx="90">
                  <c:v>-569</c:v>
                </c:pt>
                <c:pt idx="91">
                  <c:v>45</c:v>
                </c:pt>
                <c:pt idx="92">
                  <c:v>20</c:v>
                </c:pt>
                <c:pt idx="93">
                  <c:v>101</c:v>
                </c:pt>
                <c:pt idx="94">
                  <c:v>-201</c:v>
                </c:pt>
                <c:pt idx="95">
                  <c:v>59</c:v>
                </c:pt>
                <c:pt idx="96">
                  <c:v>-35</c:v>
                </c:pt>
                <c:pt idx="97">
                  <c:v>-208</c:v>
                </c:pt>
                <c:pt idx="98">
                  <c:v>8</c:v>
                </c:pt>
                <c:pt idx="99">
                  <c:v>96</c:v>
                </c:pt>
                <c:pt idx="100">
                  <c:v>-234</c:v>
                </c:pt>
                <c:pt idx="101">
                  <c:v>-25</c:v>
                </c:pt>
                <c:pt idx="102">
                  <c:v>-105</c:v>
                </c:pt>
                <c:pt idx="103">
                  <c:v>-161</c:v>
                </c:pt>
                <c:pt idx="104">
                  <c:v>154</c:v>
                </c:pt>
                <c:pt idx="105">
                  <c:v>-37</c:v>
                </c:pt>
                <c:pt idx="106">
                  <c:v>-56</c:v>
                </c:pt>
                <c:pt idx="107">
                  <c:v>-139</c:v>
                </c:pt>
                <c:pt idx="108">
                  <c:v>46</c:v>
                </c:pt>
                <c:pt idx="109">
                  <c:v>-105</c:v>
                </c:pt>
                <c:pt idx="110">
                  <c:v>41</c:v>
                </c:pt>
                <c:pt idx="111">
                  <c:v>-39</c:v>
                </c:pt>
                <c:pt idx="112">
                  <c:v>-143</c:v>
                </c:pt>
                <c:pt idx="113">
                  <c:v>112</c:v>
                </c:pt>
                <c:pt idx="114">
                  <c:v>137</c:v>
                </c:pt>
                <c:pt idx="115">
                  <c:v>162</c:v>
                </c:pt>
                <c:pt idx="116">
                  <c:v>39</c:v>
                </c:pt>
                <c:pt idx="117">
                  <c:v>-415</c:v>
                </c:pt>
                <c:pt idx="118">
                  <c:v>63</c:v>
                </c:pt>
                <c:pt idx="119">
                  <c:v>9</c:v>
                </c:pt>
                <c:pt idx="120">
                  <c:v>7</c:v>
                </c:pt>
                <c:pt idx="121">
                  <c:v>-84</c:v>
                </c:pt>
                <c:pt idx="122">
                  <c:v>-130</c:v>
                </c:pt>
                <c:pt idx="123">
                  <c:v>-55</c:v>
                </c:pt>
                <c:pt idx="124">
                  <c:v>-74</c:v>
                </c:pt>
                <c:pt idx="125">
                  <c:v>16</c:v>
                </c:pt>
                <c:pt idx="126">
                  <c:v>-23</c:v>
                </c:pt>
                <c:pt idx="127">
                  <c:v>59</c:v>
                </c:pt>
                <c:pt idx="128">
                  <c:v>-109</c:v>
                </c:pt>
                <c:pt idx="129">
                  <c:v>16</c:v>
                </c:pt>
                <c:pt idx="130">
                  <c:v>65</c:v>
                </c:pt>
                <c:pt idx="131">
                  <c:v>-111</c:v>
                </c:pt>
                <c:pt idx="132">
                  <c:v>-72</c:v>
                </c:pt>
                <c:pt idx="133">
                  <c:v>20</c:v>
                </c:pt>
                <c:pt idx="134">
                  <c:v>31</c:v>
                </c:pt>
                <c:pt idx="135">
                  <c:v>7</c:v>
                </c:pt>
                <c:pt idx="136">
                  <c:v>11</c:v>
                </c:pt>
                <c:pt idx="137">
                  <c:v>-10</c:v>
                </c:pt>
                <c:pt idx="138">
                  <c:v>44</c:v>
                </c:pt>
                <c:pt idx="139">
                  <c:v>103</c:v>
                </c:pt>
                <c:pt idx="140">
                  <c:v>-79</c:v>
                </c:pt>
                <c:pt idx="141">
                  <c:v>99</c:v>
                </c:pt>
                <c:pt idx="142">
                  <c:v>24</c:v>
                </c:pt>
                <c:pt idx="143">
                  <c:v>-24</c:v>
                </c:pt>
                <c:pt idx="144">
                  <c:v>-12</c:v>
                </c:pt>
                <c:pt idx="145">
                  <c:v>56</c:v>
                </c:pt>
                <c:pt idx="146">
                  <c:v>101</c:v>
                </c:pt>
                <c:pt idx="147">
                  <c:v>-26</c:v>
                </c:pt>
                <c:pt idx="148">
                  <c:v>-71</c:v>
                </c:pt>
                <c:pt idx="149">
                  <c:v>-92</c:v>
                </c:pt>
                <c:pt idx="150">
                  <c:v>188</c:v>
                </c:pt>
                <c:pt idx="151">
                  <c:v>-77</c:v>
                </c:pt>
                <c:pt idx="152">
                  <c:v>59</c:v>
                </c:pt>
                <c:pt idx="153">
                  <c:v>-752</c:v>
                </c:pt>
                <c:pt idx="154">
                  <c:v>-81</c:v>
                </c:pt>
                <c:pt idx="155">
                  <c:v>-25</c:v>
                </c:pt>
                <c:pt idx="156">
                  <c:v>-59</c:v>
                </c:pt>
                <c:pt idx="157">
                  <c:v>383</c:v>
                </c:pt>
                <c:pt idx="158">
                  <c:v>-340</c:v>
                </c:pt>
                <c:pt idx="159">
                  <c:v>51</c:v>
                </c:pt>
                <c:pt idx="160">
                  <c:v>-150</c:v>
                </c:pt>
                <c:pt idx="161">
                  <c:v>-250</c:v>
                </c:pt>
                <c:pt idx="162">
                  <c:v>-36</c:v>
                </c:pt>
                <c:pt idx="163">
                  <c:v>1188</c:v>
                </c:pt>
                <c:pt idx="164">
                  <c:v>-832</c:v>
                </c:pt>
                <c:pt idx="165">
                  <c:v>-73</c:v>
                </c:pt>
                <c:pt idx="166">
                  <c:v>59</c:v>
                </c:pt>
                <c:pt idx="167">
                  <c:v>-212</c:v>
                </c:pt>
                <c:pt idx="168">
                  <c:v>170</c:v>
                </c:pt>
                <c:pt idx="169">
                  <c:v>-181</c:v>
                </c:pt>
                <c:pt idx="170">
                  <c:v>18</c:v>
                </c:pt>
                <c:pt idx="171">
                  <c:v>-55</c:v>
                </c:pt>
                <c:pt idx="172">
                  <c:v>-318</c:v>
                </c:pt>
                <c:pt idx="173">
                  <c:v>156</c:v>
                </c:pt>
                <c:pt idx="174">
                  <c:v>486</c:v>
                </c:pt>
                <c:pt idx="175">
                  <c:v>2080</c:v>
                </c:pt>
                <c:pt idx="176">
                  <c:v>111</c:v>
                </c:pt>
                <c:pt idx="177">
                  <c:v>-352</c:v>
                </c:pt>
                <c:pt idx="178">
                  <c:v>237</c:v>
                </c:pt>
                <c:pt idx="179">
                  <c:v>149</c:v>
                </c:pt>
                <c:pt idx="180">
                  <c:v>-416</c:v>
                </c:pt>
                <c:pt idx="181">
                  <c:v>-92</c:v>
                </c:pt>
                <c:pt idx="182">
                  <c:v>326</c:v>
                </c:pt>
                <c:pt idx="183">
                  <c:v>-17</c:v>
                </c:pt>
                <c:pt idx="184">
                  <c:v>-14</c:v>
                </c:pt>
                <c:pt idx="185">
                  <c:v>-13</c:v>
                </c:pt>
                <c:pt idx="186">
                  <c:v>-17</c:v>
                </c:pt>
                <c:pt idx="187">
                  <c:v>160</c:v>
                </c:pt>
                <c:pt idx="188">
                  <c:v>42</c:v>
                </c:pt>
                <c:pt idx="189">
                  <c:v>-86</c:v>
                </c:pt>
                <c:pt idx="190">
                  <c:v>149</c:v>
                </c:pt>
                <c:pt idx="191">
                  <c:v>-200</c:v>
                </c:pt>
                <c:pt idx="192">
                  <c:v>122</c:v>
                </c:pt>
                <c:pt idx="193">
                  <c:v>126</c:v>
                </c:pt>
                <c:pt idx="194">
                  <c:v>-15</c:v>
                </c:pt>
                <c:pt idx="195">
                  <c:v>257</c:v>
                </c:pt>
                <c:pt idx="196">
                  <c:v>-213</c:v>
                </c:pt>
                <c:pt idx="197">
                  <c:v>50</c:v>
                </c:pt>
                <c:pt idx="198">
                  <c:v>21</c:v>
                </c:pt>
                <c:pt idx="199">
                  <c:v>20</c:v>
                </c:pt>
                <c:pt idx="200">
                  <c:v>171</c:v>
                </c:pt>
                <c:pt idx="201">
                  <c:v>-437</c:v>
                </c:pt>
                <c:pt idx="202">
                  <c:v>-40</c:v>
                </c:pt>
                <c:pt idx="203">
                  <c:v>375</c:v>
                </c:pt>
                <c:pt idx="204">
                  <c:v>-224</c:v>
                </c:pt>
                <c:pt idx="205">
                  <c:v>801</c:v>
                </c:pt>
                <c:pt idx="206">
                  <c:v>-682</c:v>
                </c:pt>
                <c:pt idx="207">
                  <c:v>218</c:v>
                </c:pt>
                <c:pt idx="208">
                  <c:v>-108</c:v>
                </c:pt>
                <c:pt idx="209">
                  <c:v>-32</c:v>
                </c:pt>
                <c:pt idx="210">
                  <c:v>30</c:v>
                </c:pt>
                <c:pt idx="211">
                  <c:v>53</c:v>
                </c:pt>
                <c:pt idx="212">
                  <c:v>148</c:v>
                </c:pt>
                <c:pt idx="213">
                  <c:v>39</c:v>
                </c:pt>
                <c:pt idx="214">
                  <c:v>17</c:v>
                </c:pt>
                <c:pt idx="215">
                  <c:v>142</c:v>
                </c:pt>
                <c:pt idx="216">
                  <c:v>-184</c:v>
                </c:pt>
                <c:pt idx="217">
                  <c:v>-65</c:v>
                </c:pt>
                <c:pt idx="218">
                  <c:v>-228</c:v>
                </c:pt>
                <c:pt idx="219">
                  <c:v>812</c:v>
                </c:pt>
                <c:pt idx="220">
                  <c:v>96</c:v>
                </c:pt>
                <c:pt idx="221">
                  <c:v>-218</c:v>
                </c:pt>
                <c:pt idx="222">
                  <c:v>423</c:v>
                </c:pt>
                <c:pt idx="223">
                  <c:v>-760</c:v>
                </c:pt>
                <c:pt idx="224">
                  <c:v>62</c:v>
                </c:pt>
                <c:pt idx="225">
                  <c:v>1395</c:v>
                </c:pt>
                <c:pt idx="226">
                  <c:v>-535</c:v>
                </c:pt>
                <c:pt idx="227">
                  <c:v>523</c:v>
                </c:pt>
                <c:pt idx="228">
                  <c:v>-36</c:v>
                </c:pt>
                <c:pt idx="229">
                  <c:v>-1070</c:v>
                </c:pt>
                <c:pt idx="230">
                  <c:v>-97</c:v>
                </c:pt>
                <c:pt idx="231">
                  <c:v>-271</c:v>
                </c:pt>
                <c:pt idx="232">
                  <c:v>466</c:v>
                </c:pt>
                <c:pt idx="233">
                  <c:v>-595</c:v>
                </c:pt>
                <c:pt idx="234">
                  <c:v>-120</c:v>
                </c:pt>
                <c:pt idx="235">
                  <c:v>418</c:v>
                </c:pt>
                <c:pt idx="236">
                  <c:v>144</c:v>
                </c:pt>
                <c:pt idx="237">
                  <c:v>-45</c:v>
                </c:pt>
                <c:pt idx="238">
                  <c:v>-57</c:v>
                </c:pt>
                <c:pt idx="239">
                  <c:v>144</c:v>
                </c:pt>
                <c:pt idx="240">
                  <c:v>-352</c:v>
                </c:pt>
                <c:pt idx="241">
                  <c:v>-93</c:v>
                </c:pt>
              </c:numCache>
            </c:numRef>
          </c:xVal>
          <c:yVal>
            <c:numRef>
              <c:f>Sheet1!$F$2:$F$243</c:f>
              <c:numCache>
                <c:formatCode>General</c:formatCode>
                <c:ptCount val="242"/>
                <c:pt idx="0">
                  <c:v>36.501900000000006</c:v>
                </c:pt>
                <c:pt idx="1">
                  <c:v>41.877299999999991</c:v>
                </c:pt>
                <c:pt idx="2">
                  <c:v>44.323099999999982</c:v>
                </c:pt>
                <c:pt idx="3">
                  <c:v>47.170300000000026</c:v>
                </c:pt>
                <c:pt idx="4">
                  <c:v>16.588799999999878</c:v>
                </c:pt>
                <c:pt idx="5">
                  <c:v>47.930000000000007</c:v>
                </c:pt>
                <c:pt idx="6">
                  <c:v>45.870700000000006</c:v>
                </c:pt>
                <c:pt idx="7">
                  <c:v>39.928400000000011</c:v>
                </c:pt>
                <c:pt idx="8">
                  <c:v>4.2571000000001504</c:v>
                </c:pt>
                <c:pt idx="9">
                  <c:v>-70.403699999999958</c:v>
                </c:pt>
                <c:pt idx="10">
                  <c:v>57.401000000000067</c:v>
                </c:pt>
                <c:pt idx="11">
                  <c:v>-85.520099999999843</c:v>
                </c:pt>
                <c:pt idx="12">
                  <c:v>8.7350000000001273</c:v>
                </c:pt>
                <c:pt idx="13">
                  <c:v>61.121800000000121</c:v>
                </c:pt>
                <c:pt idx="14">
                  <c:v>43.886700000000019</c:v>
                </c:pt>
                <c:pt idx="15">
                  <c:v>45.931999999999988</c:v>
                </c:pt>
                <c:pt idx="16">
                  <c:v>6.7193000000000325</c:v>
                </c:pt>
                <c:pt idx="17">
                  <c:v>15.355599999999995</c:v>
                </c:pt>
                <c:pt idx="18">
                  <c:v>31.322099999999978</c:v>
                </c:pt>
                <c:pt idx="19">
                  <c:v>40.303600000000003</c:v>
                </c:pt>
                <c:pt idx="20">
                  <c:v>31.042400000000001</c:v>
                </c:pt>
                <c:pt idx="21">
                  <c:v>26.305200000000013</c:v>
                </c:pt>
                <c:pt idx="22">
                  <c:v>47.785599999999995</c:v>
                </c:pt>
                <c:pt idx="23">
                  <c:v>4.1200000000003456E-2</c:v>
                </c:pt>
                <c:pt idx="24">
                  <c:v>-19.617999999999938</c:v>
                </c:pt>
                <c:pt idx="25">
                  <c:v>38.455500000000029</c:v>
                </c:pt>
                <c:pt idx="26">
                  <c:v>-27.612899999999854</c:v>
                </c:pt>
                <c:pt idx="27">
                  <c:v>3.8219000000000278</c:v>
                </c:pt>
                <c:pt idx="28">
                  <c:v>-13.634499999999889</c:v>
                </c:pt>
                <c:pt idx="29">
                  <c:v>27.439100000000053</c:v>
                </c:pt>
                <c:pt idx="30">
                  <c:v>32.004000000000019</c:v>
                </c:pt>
                <c:pt idx="31">
                  <c:v>24.00890000000004</c:v>
                </c:pt>
                <c:pt idx="32">
                  <c:v>-9.7690999999999235</c:v>
                </c:pt>
                <c:pt idx="33">
                  <c:v>2.3663999999999419</c:v>
                </c:pt>
                <c:pt idx="34">
                  <c:v>35.691300000000183</c:v>
                </c:pt>
                <c:pt idx="35">
                  <c:v>-19.806699999999864</c:v>
                </c:pt>
                <c:pt idx="36">
                  <c:v>11.044200000000046</c:v>
                </c:pt>
                <c:pt idx="37">
                  <c:v>-33.452599999999848</c:v>
                </c:pt>
                <c:pt idx="38">
                  <c:v>-26.492399999999975</c:v>
                </c:pt>
                <c:pt idx="39">
                  <c:v>21.287200000000212</c:v>
                </c:pt>
                <c:pt idx="40">
                  <c:v>16.145899999999955</c:v>
                </c:pt>
                <c:pt idx="41">
                  <c:v>45.127700000000004</c:v>
                </c:pt>
                <c:pt idx="42">
                  <c:v>7.5047000000000423</c:v>
                </c:pt>
                <c:pt idx="43">
                  <c:v>50.691800000000001</c:v>
                </c:pt>
                <c:pt idx="44">
                  <c:v>16.982200000000063</c:v>
                </c:pt>
                <c:pt idx="45">
                  <c:v>31.50630000000001</c:v>
                </c:pt>
                <c:pt idx="46">
                  <c:v>47.367700000000013</c:v>
                </c:pt>
                <c:pt idx="47">
                  <c:v>37.330399999999997</c:v>
                </c:pt>
                <c:pt idx="48">
                  <c:v>5.6647000000000389</c:v>
                </c:pt>
                <c:pt idx="49">
                  <c:v>16.488899999999973</c:v>
                </c:pt>
                <c:pt idx="50">
                  <c:v>-71.571900000000028</c:v>
                </c:pt>
                <c:pt idx="51">
                  <c:v>1.5424000000000149</c:v>
                </c:pt>
                <c:pt idx="52">
                  <c:v>-59.961299999999937</c:v>
                </c:pt>
                <c:pt idx="53">
                  <c:v>-16.481699999999989</c:v>
                </c:pt>
                <c:pt idx="54">
                  <c:v>24.495400000000018</c:v>
                </c:pt>
                <c:pt idx="55">
                  <c:v>10.358399999999961</c:v>
                </c:pt>
                <c:pt idx="56">
                  <c:v>28.094500000000039</c:v>
                </c:pt>
                <c:pt idx="57">
                  <c:v>17.538100000000014</c:v>
                </c:pt>
                <c:pt idx="58">
                  <c:v>2.1390999999999849</c:v>
                </c:pt>
                <c:pt idx="59">
                  <c:v>-0.41009999999999991</c:v>
                </c:pt>
                <c:pt idx="60">
                  <c:v>26.354399999999998</c:v>
                </c:pt>
                <c:pt idx="61">
                  <c:v>16.398200000000031</c:v>
                </c:pt>
                <c:pt idx="62">
                  <c:v>-23.143799999999942</c:v>
                </c:pt>
                <c:pt idx="63">
                  <c:v>37.019000000000005</c:v>
                </c:pt>
                <c:pt idx="64">
                  <c:v>51.350300000000061</c:v>
                </c:pt>
                <c:pt idx="65">
                  <c:v>45.708000000000027</c:v>
                </c:pt>
                <c:pt idx="66">
                  <c:v>37.313499999999976</c:v>
                </c:pt>
                <c:pt idx="67">
                  <c:v>27.934400000000039</c:v>
                </c:pt>
                <c:pt idx="68">
                  <c:v>22.363900000000001</c:v>
                </c:pt>
                <c:pt idx="69">
                  <c:v>32.44640000000004</c:v>
                </c:pt>
                <c:pt idx="70">
                  <c:v>41.583500000000015</c:v>
                </c:pt>
                <c:pt idx="71">
                  <c:v>46.108300000000007</c:v>
                </c:pt>
                <c:pt idx="72">
                  <c:v>48.345500000000015</c:v>
                </c:pt>
                <c:pt idx="73">
                  <c:v>43.989800000000002</c:v>
                </c:pt>
                <c:pt idx="74">
                  <c:v>47.0959</c:v>
                </c:pt>
                <c:pt idx="75">
                  <c:v>15.697900000000061</c:v>
                </c:pt>
                <c:pt idx="76">
                  <c:v>37.444799999999987</c:v>
                </c:pt>
                <c:pt idx="77">
                  <c:v>19.475200000000015</c:v>
                </c:pt>
                <c:pt idx="78">
                  <c:v>71.691299999999956</c:v>
                </c:pt>
                <c:pt idx="79">
                  <c:v>63.516800000000103</c:v>
                </c:pt>
                <c:pt idx="80">
                  <c:v>43.134999999999991</c:v>
                </c:pt>
                <c:pt idx="81">
                  <c:v>30.710599999999999</c:v>
                </c:pt>
                <c:pt idx="82">
                  <c:v>14.497299999999939</c:v>
                </c:pt>
                <c:pt idx="83">
                  <c:v>22.282300000000021</c:v>
                </c:pt>
                <c:pt idx="84">
                  <c:v>24.771500000000003</c:v>
                </c:pt>
                <c:pt idx="85">
                  <c:v>23.217400000000026</c:v>
                </c:pt>
                <c:pt idx="86">
                  <c:v>17.162899999999979</c:v>
                </c:pt>
                <c:pt idx="87">
                  <c:v>50.675799999999981</c:v>
                </c:pt>
                <c:pt idx="88">
                  <c:v>41.432099999999991</c:v>
                </c:pt>
                <c:pt idx="89">
                  <c:v>9.0472000000000321</c:v>
                </c:pt>
                <c:pt idx="90">
                  <c:v>37.896900000000016</c:v>
                </c:pt>
                <c:pt idx="91">
                  <c:v>55.88760000000002</c:v>
                </c:pt>
                <c:pt idx="92">
                  <c:v>39.301899999999989</c:v>
                </c:pt>
                <c:pt idx="93">
                  <c:v>40.727200000000011</c:v>
                </c:pt>
                <c:pt idx="94">
                  <c:v>30.014100000000013</c:v>
                </c:pt>
                <c:pt idx="95">
                  <c:v>50.989400000000046</c:v>
                </c:pt>
                <c:pt idx="96">
                  <c:v>37.634299999999996</c:v>
                </c:pt>
                <c:pt idx="97">
                  <c:v>43.953900000000004</c:v>
                </c:pt>
                <c:pt idx="98">
                  <c:v>52.335300000000018</c:v>
                </c:pt>
                <c:pt idx="99">
                  <c:v>44.782100000000007</c:v>
                </c:pt>
                <c:pt idx="100">
                  <c:v>39.60799999999999</c:v>
                </c:pt>
                <c:pt idx="101">
                  <c:v>55.838699999999989</c:v>
                </c:pt>
                <c:pt idx="102">
                  <c:v>42.974100000000021</c:v>
                </c:pt>
                <c:pt idx="103">
                  <c:v>51.267700000000005</c:v>
                </c:pt>
                <c:pt idx="104">
                  <c:v>49.858299999999986</c:v>
                </c:pt>
                <c:pt idx="105">
                  <c:v>26.334699999999998</c:v>
                </c:pt>
                <c:pt idx="106">
                  <c:v>47.142800000000008</c:v>
                </c:pt>
                <c:pt idx="107">
                  <c:v>48.902000000000015</c:v>
                </c:pt>
                <c:pt idx="108">
                  <c:v>52.106800000000021</c:v>
                </c:pt>
                <c:pt idx="109">
                  <c:v>40.922300000000007</c:v>
                </c:pt>
                <c:pt idx="110">
                  <c:v>48.195100000000025</c:v>
                </c:pt>
                <c:pt idx="111">
                  <c:v>41.412200000000013</c:v>
                </c:pt>
                <c:pt idx="112">
                  <c:v>46.860800000000012</c:v>
                </c:pt>
                <c:pt idx="113">
                  <c:v>45.625200000000063</c:v>
                </c:pt>
                <c:pt idx="114">
                  <c:v>33.158299999999997</c:v>
                </c:pt>
                <c:pt idx="115">
                  <c:v>35.659099999999988</c:v>
                </c:pt>
                <c:pt idx="116">
                  <c:v>27.007499999999993</c:v>
                </c:pt>
                <c:pt idx="117">
                  <c:v>41.926799999999986</c:v>
                </c:pt>
                <c:pt idx="118">
                  <c:v>51.143100000000004</c:v>
                </c:pt>
                <c:pt idx="119">
                  <c:v>43.319299999999998</c:v>
                </c:pt>
                <c:pt idx="120">
                  <c:v>44.467899999999993</c:v>
                </c:pt>
                <c:pt idx="121">
                  <c:v>41.511599999999987</c:v>
                </c:pt>
                <c:pt idx="122">
                  <c:v>50.359499999999997</c:v>
                </c:pt>
                <c:pt idx="123">
                  <c:v>48.59620000000001</c:v>
                </c:pt>
                <c:pt idx="124">
                  <c:v>43.922000000000025</c:v>
                </c:pt>
                <c:pt idx="125">
                  <c:v>45.055300000000017</c:v>
                </c:pt>
                <c:pt idx="126">
                  <c:v>44.4876</c:v>
                </c:pt>
                <c:pt idx="127">
                  <c:v>45.304500000000019</c:v>
                </c:pt>
                <c:pt idx="128">
                  <c:v>39.398200000000017</c:v>
                </c:pt>
                <c:pt idx="129">
                  <c:v>39.15300000000002</c:v>
                </c:pt>
                <c:pt idx="130">
                  <c:v>37.147500000000008</c:v>
                </c:pt>
                <c:pt idx="131">
                  <c:v>39.447599999999994</c:v>
                </c:pt>
                <c:pt idx="132">
                  <c:v>52.868400000000008</c:v>
                </c:pt>
                <c:pt idx="133">
                  <c:v>49.718600000000009</c:v>
                </c:pt>
                <c:pt idx="134">
                  <c:v>45.165399999999991</c:v>
                </c:pt>
                <c:pt idx="135">
                  <c:v>45.464599999999997</c:v>
                </c:pt>
                <c:pt idx="136">
                  <c:v>46.689500000000002</c:v>
                </c:pt>
                <c:pt idx="137">
                  <c:v>42.530799999999999</c:v>
                </c:pt>
                <c:pt idx="138">
                  <c:v>47.422000000000004</c:v>
                </c:pt>
                <c:pt idx="139">
                  <c:v>41.323100000000011</c:v>
                </c:pt>
                <c:pt idx="140">
                  <c:v>38.091400000000007</c:v>
                </c:pt>
                <c:pt idx="141">
                  <c:v>47.76430000000002</c:v>
                </c:pt>
                <c:pt idx="142">
                  <c:v>40.599999999999987</c:v>
                </c:pt>
                <c:pt idx="143">
                  <c:v>45.331100000000006</c:v>
                </c:pt>
                <c:pt idx="144">
                  <c:v>49.260300000000001</c:v>
                </c:pt>
                <c:pt idx="145">
                  <c:v>50.610900000000001</c:v>
                </c:pt>
                <c:pt idx="146">
                  <c:v>41.820199999999986</c:v>
                </c:pt>
                <c:pt idx="147">
                  <c:v>35.647199999999998</c:v>
                </c:pt>
                <c:pt idx="148">
                  <c:v>41.29679999999999</c:v>
                </c:pt>
                <c:pt idx="149">
                  <c:v>47.981899999999996</c:v>
                </c:pt>
                <c:pt idx="150">
                  <c:v>48.207300000000004</c:v>
                </c:pt>
                <c:pt idx="151">
                  <c:v>12.522400000000005</c:v>
                </c:pt>
                <c:pt idx="152">
                  <c:v>43.9495</c:v>
                </c:pt>
                <c:pt idx="153">
                  <c:v>22.669600000000059</c:v>
                </c:pt>
                <c:pt idx="154">
                  <c:v>15.176800000000185</c:v>
                </c:pt>
                <c:pt idx="155">
                  <c:v>14.025100000000066</c:v>
                </c:pt>
                <c:pt idx="156">
                  <c:v>37.625499999999988</c:v>
                </c:pt>
                <c:pt idx="157">
                  <c:v>33.798800000000028</c:v>
                </c:pt>
                <c:pt idx="158">
                  <c:v>-62.630199999999832</c:v>
                </c:pt>
                <c:pt idx="159">
                  <c:v>-23.176699999999983</c:v>
                </c:pt>
                <c:pt idx="160">
                  <c:v>-18.060799999999745</c:v>
                </c:pt>
                <c:pt idx="161">
                  <c:v>-10.213399999999865</c:v>
                </c:pt>
                <c:pt idx="162">
                  <c:v>2.4296000000001641</c:v>
                </c:pt>
                <c:pt idx="163">
                  <c:v>8.2504000000000133</c:v>
                </c:pt>
                <c:pt idx="164">
                  <c:v>-170.12480000000005</c:v>
                </c:pt>
                <c:pt idx="165">
                  <c:v>5.9452000000001135</c:v>
                </c:pt>
                <c:pt idx="166">
                  <c:v>9.6907000000001062</c:v>
                </c:pt>
                <c:pt idx="167">
                  <c:v>14.248399999999947</c:v>
                </c:pt>
                <c:pt idx="168">
                  <c:v>26.393900000000031</c:v>
                </c:pt>
                <c:pt idx="169">
                  <c:v>-6.6873000000000502</c:v>
                </c:pt>
                <c:pt idx="170">
                  <c:v>22.742000000000075</c:v>
                </c:pt>
                <c:pt idx="171">
                  <c:v>27.585800000000006</c:v>
                </c:pt>
                <c:pt idx="172">
                  <c:v>33.452400000000011</c:v>
                </c:pt>
                <c:pt idx="173">
                  <c:v>55.829900000000009</c:v>
                </c:pt>
                <c:pt idx="174">
                  <c:v>28.72199999999998</c:v>
                </c:pt>
                <c:pt idx="175">
                  <c:v>-8.2202999999998951</c:v>
                </c:pt>
                <c:pt idx="176">
                  <c:v>-236.73169999999959</c:v>
                </c:pt>
                <c:pt idx="177">
                  <c:v>-98.023399999999583</c:v>
                </c:pt>
                <c:pt idx="178">
                  <c:v>-64.584899999999834</c:v>
                </c:pt>
                <c:pt idx="179">
                  <c:v>-42.24819999999977</c:v>
                </c:pt>
                <c:pt idx="180">
                  <c:v>37.920099999999977</c:v>
                </c:pt>
                <c:pt idx="181">
                  <c:v>61.642400000000066</c:v>
                </c:pt>
                <c:pt idx="182">
                  <c:v>-267.03399999999999</c:v>
                </c:pt>
                <c:pt idx="183">
                  <c:v>394.44220000000001</c:v>
                </c:pt>
                <c:pt idx="184">
                  <c:v>48.353099999999998</c:v>
                </c:pt>
                <c:pt idx="185">
                  <c:v>50.323399999999999</c:v>
                </c:pt>
                <c:pt idx="186">
                  <c:v>55.4422</c:v>
                </c:pt>
                <c:pt idx="187">
                  <c:v>-139.9187</c:v>
                </c:pt>
                <c:pt idx="188">
                  <c:v>164.27590000000001</c:v>
                </c:pt>
                <c:pt idx="189">
                  <c:v>147.23770000000013</c:v>
                </c:pt>
                <c:pt idx="190">
                  <c:v>-222.40039999999993</c:v>
                </c:pt>
                <c:pt idx="191">
                  <c:v>387.15720000000005</c:v>
                </c:pt>
                <c:pt idx="192">
                  <c:v>-299.60830000000004</c:v>
                </c:pt>
                <c:pt idx="193">
                  <c:v>-33.79060000000004</c:v>
                </c:pt>
                <c:pt idx="194">
                  <c:v>158.29969999999997</c:v>
                </c:pt>
                <c:pt idx="195">
                  <c:v>-310.29019999999991</c:v>
                </c:pt>
                <c:pt idx="196">
                  <c:v>491.70089999999999</c:v>
                </c:pt>
                <c:pt idx="197">
                  <c:v>-249.50850000000014</c:v>
                </c:pt>
                <c:pt idx="198">
                  <c:v>43.523500000000013</c:v>
                </c:pt>
                <c:pt idx="199">
                  <c:v>9.4648999999999432</c:v>
                </c:pt>
                <c:pt idx="200">
                  <c:v>-148.44230000000005</c:v>
                </c:pt>
                <c:pt idx="201">
                  <c:v>604.94490000000019</c:v>
                </c:pt>
                <c:pt idx="202">
                  <c:v>-436.82509999999979</c:v>
                </c:pt>
                <c:pt idx="203">
                  <c:v>-460.60709999999995</c:v>
                </c:pt>
                <c:pt idx="204">
                  <c:v>612.66330000000016</c:v>
                </c:pt>
                <c:pt idx="205">
                  <c:v>-1074.8380999999999</c:v>
                </c:pt>
                <c:pt idx="206">
                  <c:v>1519.0854000000002</c:v>
                </c:pt>
                <c:pt idx="207">
                  <c:v>-881.99579999999992</c:v>
                </c:pt>
                <c:pt idx="208">
                  <c:v>366.31820000000005</c:v>
                </c:pt>
                <c:pt idx="209">
                  <c:v>-50.286299999999926</c:v>
                </c:pt>
                <c:pt idx="210">
                  <c:v>-65.724199999999882</c:v>
                </c:pt>
                <c:pt idx="211">
                  <c:v>3.773900000000026</c:v>
                </c:pt>
                <c:pt idx="212">
                  <c:v>-87.377899999999954</c:v>
                </c:pt>
                <c:pt idx="213">
                  <c:v>136.58800000000002</c:v>
                </c:pt>
                <c:pt idx="214">
                  <c:v>40.739100000000008</c:v>
                </c:pt>
                <c:pt idx="215">
                  <c:v>-115.03750000000002</c:v>
                </c:pt>
                <c:pt idx="216">
                  <c:v>335.4027000000001</c:v>
                </c:pt>
                <c:pt idx="217">
                  <c:v>-96.6875</c:v>
                </c:pt>
                <c:pt idx="218">
                  <c:v>199.25760000000002</c:v>
                </c:pt>
                <c:pt idx="219">
                  <c:v>-1103.4225000000001</c:v>
                </c:pt>
                <c:pt idx="220">
                  <c:v>684.76750000000015</c:v>
                </c:pt>
                <c:pt idx="221">
                  <c:v>306.65970000000016</c:v>
                </c:pt>
                <c:pt idx="222">
                  <c:v>-744.76199999999972</c:v>
                </c:pt>
                <c:pt idx="223">
                  <c:v>1212.1273000000001</c:v>
                </c:pt>
                <c:pt idx="224">
                  <c:v>-819.33449999999993</c:v>
                </c:pt>
                <c:pt idx="225">
                  <c:v>-1462.7284999999997</c:v>
                </c:pt>
                <c:pt idx="226">
                  <c:v>1984.8209000000002</c:v>
                </c:pt>
                <c:pt idx="227">
                  <c:v>-1088.2014999999999</c:v>
                </c:pt>
                <c:pt idx="228">
                  <c:v>606.17000000000007</c:v>
                </c:pt>
                <c:pt idx="229">
                  <c:v>1059.4749000000002</c:v>
                </c:pt>
                <c:pt idx="230">
                  <c:v>-996.67959999999994</c:v>
                </c:pt>
                <c:pt idx="231">
                  <c:v>146.78250000000003</c:v>
                </c:pt>
                <c:pt idx="232">
                  <c:v>-837.48709999999983</c:v>
                </c:pt>
                <c:pt idx="233">
                  <c:v>1071.4570000000001</c:v>
                </c:pt>
                <c:pt idx="234">
                  <c:v>-494.86699999999996</c:v>
                </c:pt>
                <c:pt idx="235">
                  <c:v>-616.1223</c:v>
                </c:pt>
                <c:pt idx="236">
                  <c:v>238.38310000000001</c:v>
                </c:pt>
                <c:pt idx="237">
                  <c:v>182.38229999999999</c:v>
                </c:pt>
                <c:pt idx="238">
                  <c:v>8.3560999999999694</c:v>
                </c:pt>
                <c:pt idx="239">
                  <c:v>-229.10609999999997</c:v>
                </c:pt>
                <c:pt idx="240">
                  <c:v>507.88869999999997</c:v>
                </c:pt>
                <c:pt idx="241">
                  <c:v>-235.28690000000006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57D-45E9-BB1D-FF7CE98C03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90624095"/>
        <c:axId val="1090625343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buy1</c:v>
                      </c:pt>
                    </c:strCache>
                  </c:strRef>
                </c:tx>
                <c:spPr>
                  <a:ln w="28575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>
                        <a:tint val="58000"/>
                      </a:schemeClr>
                    </a:solidFill>
                    <a:ln w="9525">
                      <a:solidFill>
                        <a:schemeClr val="accent1">
                          <a:tint val="58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Sheet1!$B$2:$B$243</c15:sqref>
                        </c15:formulaRef>
                      </c:ext>
                    </c:extLst>
                    <c:numCache>
                      <c:formatCode>General</c:formatCode>
                      <c:ptCount val="242"/>
                      <c:pt idx="0">
                        <c:v>-149</c:v>
                      </c:pt>
                      <c:pt idx="1">
                        <c:v>-80</c:v>
                      </c:pt>
                      <c:pt idx="2">
                        <c:v>-59</c:v>
                      </c:pt>
                      <c:pt idx="3">
                        <c:v>53</c:v>
                      </c:pt>
                      <c:pt idx="4">
                        <c:v>-75</c:v>
                      </c:pt>
                      <c:pt idx="5">
                        <c:v>2</c:v>
                      </c:pt>
                      <c:pt idx="6">
                        <c:v>-1</c:v>
                      </c:pt>
                      <c:pt idx="7">
                        <c:v>-5</c:v>
                      </c:pt>
                      <c:pt idx="8">
                        <c:v>798</c:v>
                      </c:pt>
                      <c:pt idx="9">
                        <c:v>-710</c:v>
                      </c:pt>
                      <c:pt idx="10">
                        <c:v>1238</c:v>
                      </c:pt>
                      <c:pt idx="11">
                        <c:v>-583</c:v>
                      </c:pt>
                      <c:pt idx="12">
                        <c:v>-523</c:v>
                      </c:pt>
                      <c:pt idx="13">
                        <c:v>-4</c:v>
                      </c:pt>
                      <c:pt idx="14">
                        <c:v>44</c:v>
                      </c:pt>
                      <c:pt idx="15">
                        <c:v>324</c:v>
                      </c:pt>
                      <c:pt idx="16">
                        <c:v>334</c:v>
                      </c:pt>
                      <c:pt idx="17">
                        <c:v>-35</c:v>
                      </c:pt>
                      <c:pt idx="18">
                        <c:v>63</c:v>
                      </c:pt>
                      <c:pt idx="19">
                        <c:v>166</c:v>
                      </c:pt>
                      <c:pt idx="20">
                        <c:v>-50</c:v>
                      </c:pt>
                      <c:pt idx="21">
                        <c:v>-5</c:v>
                      </c:pt>
                      <c:pt idx="22">
                        <c:v>22</c:v>
                      </c:pt>
                      <c:pt idx="23">
                        <c:v>136</c:v>
                      </c:pt>
                      <c:pt idx="24">
                        <c:v>-120</c:v>
                      </c:pt>
                      <c:pt idx="25">
                        <c:v>-114</c:v>
                      </c:pt>
                      <c:pt idx="26">
                        <c:v>-21</c:v>
                      </c:pt>
                      <c:pt idx="27">
                        <c:v>15</c:v>
                      </c:pt>
                      <c:pt idx="28">
                        <c:v>-115</c:v>
                      </c:pt>
                      <c:pt idx="29">
                        <c:v>34</c:v>
                      </c:pt>
                      <c:pt idx="30">
                        <c:v>-11</c:v>
                      </c:pt>
                      <c:pt idx="31">
                        <c:v>496</c:v>
                      </c:pt>
                      <c:pt idx="32">
                        <c:v>233</c:v>
                      </c:pt>
                      <c:pt idx="33">
                        <c:v>-435</c:v>
                      </c:pt>
                      <c:pt idx="34">
                        <c:v>378</c:v>
                      </c:pt>
                      <c:pt idx="35">
                        <c:v>96</c:v>
                      </c:pt>
                      <c:pt idx="36">
                        <c:v>-17</c:v>
                      </c:pt>
                      <c:pt idx="37">
                        <c:v>469</c:v>
                      </c:pt>
                      <c:pt idx="38">
                        <c:v>-360</c:v>
                      </c:pt>
                      <c:pt idx="39">
                        <c:v>248</c:v>
                      </c:pt>
                      <c:pt idx="40">
                        <c:v>-314</c:v>
                      </c:pt>
                      <c:pt idx="41">
                        <c:v>424</c:v>
                      </c:pt>
                      <c:pt idx="42">
                        <c:v>-145</c:v>
                      </c:pt>
                      <c:pt idx="43">
                        <c:v>239</c:v>
                      </c:pt>
                      <c:pt idx="44">
                        <c:v>68</c:v>
                      </c:pt>
                      <c:pt idx="45">
                        <c:v>-399</c:v>
                      </c:pt>
                      <c:pt idx="46">
                        <c:v>29</c:v>
                      </c:pt>
                      <c:pt idx="47">
                        <c:v>189</c:v>
                      </c:pt>
                      <c:pt idx="48">
                        <c:v>315</c:v>
                      </c:pt>
                      <c:pt idx="49">
                        <c:v>1027</c:v>
                      </c:pt>
                      <c:pt idx="50">
                        <c:v>437</c:v>
                      </c:pt>
                      <c:pt idx="51">
                        <c:v>797</c:v>
                      </c:pt>
                      <c:pt idx="52">
                        <c:v>563</c:v>
                      </c:pt>
                      <c:pt idx="53">
                        <c:v>-514</c:v>
                      </c:pt>
                      <c:pt idx="54">
                        <c:v>326</c:v>
                      </c:pt>
                      <c:pt idx="55">
                        <c:v>89</c:v>
                      </c:pt>
                      <c:pt idx="56">
                        <c:v>295</c:v>
                      </c:pt>
                      <c:pt idx="57">
                        <c:v>210</c:v>
                      </c:pt>
                      <c:pt idx="58">
                        <c:v>292</c:v>
                      </c:pt>
                      <c:pt idx="59">
                        <c:v>161</c:v>
                      </c:pt>
                      <c:pt idx="60">
                        <c:v>251</c:v>
                      </c:pt>
                      <c:pt idx="61">
                        <c:v>362</c:v>
                      </c:pt>
                      <c:pt idx="62">
                        <c:v>5</c:v>
                      </c:pt>
                      <c:pt idx="63">
                        <c:v>-558</c:v>
                      </c:pt>
                      <c:pt idx="64">
                        <c:v>-232</c:v>
                      </c:pt>
                      <c:pt idx="65">
                        <c:v>-3</c:v>
                      </c:pt>
                      <c:pt idx="66">
                        <c:v>35</c:v>
                      </c:pt>
                      <c:pt idx="67">
                        <c:v>167</c:v>
                      </c:pt>
                      <c:pt idx="68">
                        <c:v>67</c:v>
                      </c:pt>
                      <c:pt idx="69">
                        <c:v>-5</c:v>
                      </c:pt>
                      <c:pt idx="70">
                        <c:v>-6</c:v>
                      </c:pt>
                      <c:pt idx="71">
                        <c:v>-66</c:v>
                      </c:pt>
                      <c:pt idx="72">
                        <c:v>-132</c:v>
                      </c:pt>
                      <c:pt idx="73">
                        <c:v>-45</c:v>
                      </c:pt>
                      <c:pt idx="74">
                        <c:v>265</c:v>
                      </c:pt>
                      <c:pt idx="75">
                        <c:v>-17</c:v>
                      </c:pt>
                      <c:pt idx="76">
                        <c:v>293</c:v>
                      </c:pt>
                      <c:pt idx="77">
                        <c:v>-1354</c:v>
                      </c:pt>
                      <c:pt idx="78">
                        <c:v>-1301</c:v>
                      </c:pt>
                      <c:pt idx="79">
                        <c:v>-222</c:v>
                      </c:pt>
                      <c:pt idx="80">
                        <c:v>-1</c:v>
                      </c:pt>
                      <c:pt idx="81">
                        <c:v>133</c:v>
                      </c:pt>
                      <c:pt idx="82">
                        <c:v>164</c:v>
                      </c:pt>
                      <c:pt idx="83">
                        <c:v>130</c:v>
                      </c:pt>
                      <c:pt idx="84">
                        <c:v>167</c:v>
                      </c:pt>
                      <c:pt idx="85">
                        <c:v>231</c:v>
                      </c:pt>
                      <c:pt idx="86">
                        <c:v>-246</c:v>
                      </c:pt>
                      <c:pt idx="87">
                        <c:v>-157</c:v>
                      </c:pt>
                      <c:pt idx="88">
                        <c:v>328</c:v>
                      </c:pt>
                      <c:pt idx="89">
                        <c:v>31</c:v>
                      </c:pt>
                      <c:pt idx="90">
                        <c:v>-569</c:v>
                      </c:pt>
                      <c:pt idx="91">
                        <c:v>45</c:v>
                      </c:pt>
                      <c:pt idx="92">
                        <c:v>20</c:v>
                      </c:pt>
                      <c:pt idx="93">
                        <c:v>101</c:v>
                      </c:pt>
                      <c:pt idx="94">
                        <c:v>-201</c:v>
                      </c:pt>
                      <c:pt idx="95">
                        <c:v>59</c:v>
                      </c:pt>
                      <c:pt idx="96">
                        <c:v>-35</c:v>
                      </c:pt>
                      <c:pt idx="97">
                        <c:v>-208</c:v>
                      </c:pt>
                      <c:pt idx="98">
                        <c:v>8</c:v>
                      </c:pt>
                      <c:pt idx="99">
                        <c:v>96</c:v>
                      </c:pt>
                      <c:pt idx="100">
                        <c:v>-234</c:v>
                      </c:pt>
                      <c:pt idx="101">
                        <c:v>-25</c:v>
                      </c:pt>
                      <c:pt idx="102">
                        <c:v>-105</c:v>
                      </c:pt>
                      <c:pt idx="103">
                        <c:v>-161</c:v>
                      </c:pt>
                      <c:pt idx="104">
                        <c:v>154</c:v>
                      </c:pt>
                      <c:pt idx="105">
                        <c:v>-37</c:v>
                      </c:pt>
                      <c:pt idx="106">
                        <c:v>-56</c:v>
                      </c:pt>
                      <c:pt idx="107">
                        <c:v>-139</c:v>
                      </c:pt>
                      <c:pt idx="108">
                        <c:v>46</c:v>
                      </c:pt>
                      <c:pt idx="109">
                        <c:v>-105</c:v>
                      </c:pt>
                      <c:pt idx="110">
                        <c:v>41</c:v>
                      </c:pt>
                      <c:pt idx="111">
                        <c:v>-39</c:v>
                      </c:pt>
                      <c:pt idx="112">
                        <c:v>-143</c:v>
                      </c:pt>
                      <c:pt idx="113">
                        <c:v>112</c:v>
                      </c:pt>
                      <c:pt idx="114">
                        <c:v>137</c:v>
                      </c:pt>
                      <c:pt idx="115">
                        <c:v>162</c:v>
                      </c:pt>
                      <c:pt idx="116">
                        <c:v>39</c:v>
                      </c:pt>
                      <c:pt idx="117">
                        <c:v>-415</c:v>
                      </c:pt>
                      <c:pt idx="118">
                        <c:v>63</c:v>
                      </c:pt>
                      <c:pt idx="119">
                        <c:v>9</c:v>
                      </c:pt>
                      <c:pt idx="120">
                        <c:v>7</c:v>
                      </c:pt>
                      <c:pt idx="121">
                        <c:v>-84</c:v>
                      </c:pt>
                      <c:pt idx="122">
                        <c:v>-130</c:v>
                      </c:pt>
                      <c:pt idx="123">
                        <c:v>-55</c:v>
                      </c:pt>
                      <c:pt idx="124">
                        <c:v>-74</c:v>
                      </c:pt>
                      <c:pt idx="125">
                        <c:v>16</c:v>
                      </c:pt>
                      <c:pt idx="126">
                        <c:v>-23</c:v>
                      </c:pt>
                      <c:pt idx="127">
                        <c:v>59</c:v>
                      </c:pt>
                      <c:pt idx="128">
                        <c:v>-109</c:v>
                      </c:pt>
                      <c:pt idx="129">
                        <c:v>16</c:v>
                      </c:pt>
                      <c:pt idx="130">
                        <c:v>65</c:v>
                      </c:pt>
                      <c:pt idx="131">
                        <c:v>-111</c:v>
                      </c:pt>
                      <c:pt idx="132">
                        <c:v>-72</c:v>
                      </c:pt>
                      <c:pt idx="133">
                        <c:v>20</c:v>
                      </c:pt>
                      <c:pt idx="134">
                        <c:v>31</c:v>
                      </c:pt>
                      <c:pt idx="135">
                        <c:v>7</c:v>
                      </c:pt>
                      <c:pt idx="136">
                        <c:v>11</c:v>
                      </c:pt>
                      <c:pt idx="137">
                        <c:v>-10</c:v>
                      </c:pt>
                      <c:pt idx="138">
                        <c:v>44</c:v>
                      </c:pt>
                      <c:pt idx="139">
                        <c:v>103</c:v>
                      </c:pt>
                      <c:pt idx="140">
                        <c:v>-79</c:v>
                      </c:pt>
                      <c:pt idx="141">
                        <c:v>99</c:v>
                      </c:pt>
                      <c:pt idx="142">
                        <c:v>24</c:v>
                      </c:pt>
                      <c:pt idx="143">
                        <c:v>-24</c:v>
                      </c:pt>
                      <c:pt idx="144">
                        <c:v>-12</c:v>
                      </c:pt>
                      <c:pt idx="145">
                        <c:v>56</c:v>
                      </c:pt>
                      <c:pt idx="146">
                        <c:v>101</c:v>
                      </c:pt>
                      <c:pt idx="147">
                        <c:v>-26</c:v>
                      </c:pt>
                      <c:pt idx="148">
                        <c:v>-71</c:v>
                      </c:pt>
                      <c:pt idx="149">
                        <c:v>-92</c:v>
                      </c:pt>
                      <c:pt idx="150">
                        <c:v>188</c:v>
                      </c:pt>
                      <c:pt idx="151">
                        <c:v>-77</c:v>
                      </c:pt>
                      <c:pt idx="152">
                        <c:v>59</c:v>
                      </c:pt>
                      <c:pt idx="153">
                        <c:v>-752</c:v>
                      </c:pt>
                      <c:pt idx="154">
                        <c:v>-81</c:v>
                      </c:pt>
                      <c:pt idx="155">
                        <c:v>-25</c:v>
                      </c:pt>
                      <c:pt idx="156">
                        <c:v>-59</c:v>
                      </c:pt>
                      <c:pt idx="157">
                        <c:v>383</c:v>
                      </c:pt>
                      <c:pt idx="158">
                        <c:v>-340</c:v>
                      </c:pt>
                      <c:pt idx="159">
                        <c:v>51</c:v>
                      </c:pt>
                      <c:pt idx="160">
                        <c:v>-150</c:v>
                      </c:pt>
                      <c:pt idx="161">
                        <c:v>-250</c:v>
                      </c:pt>
                      <c:pt idx="162">
                        <c:v>-36</c:v>
                      </c:pt>
                      <c:pt idx="163">
                        <c:v>1188</c:v>
                      </c:pt>
                      <c:pt idx="164">
                        <c:v>-832</c:v>
                      </c:pt>
                      <c:pt idx="165">
                        <c:v>-73</c:v>
                      </c:pt>
                      <c:pt idx="166">
                        <c:v>59</c:v>
                      </c:pt>
                      <c:pt idx="167">
                        <c:v>-212</c:v>
                      </c:pt>
                      <c:pt idx="168">
                        <c:v>170</c:v>
                      </c:pt>
                      <c:pt idx="169">
                        <c:v>-181</c:v>
                      </c:pt>
                      <c:pt idx="170">
                        <c:v>18</c:v>
                      </c:pt>
                      <c:pt idx="171">
                        <c:v>-55</c:v>
                      </c:pt>
                      <c:pt idx="172">
                        <c:v>-318</c:v>
                      </c:pt>
                      <c:pt idx="173">
                        <c:v>156</c:v>
                      </c:pt>
                      <c:pt idx="174">
                        <c:v>486</c:v>
                      </c:pt>
                      <c:pt idx="175">
                        <c:v>2080</c:v>
                      </c:pt>
                      <c:pt idx="176">
                        <c:v>111</c:v>
                      </c:pt>
                      <c:pt idx="177">
                        <c:v>-352</c:v>
                      </c:pt>
                      <c:pt idx="178">
                        <c:v>237</c:v>
                      </c:pt>
                      <c:pt idx="179">
                        <c:v>149</c:v>
                      </c:pt>
                      <c:pt idx="180">
                        <c:v>-416</c:v>
                      </c:pt>
                      <c:pt idx="181">
                        <c:v>-92</c:v>
                      </c:pt>
                      <c:pt idx="182">
                        <c:v>326</c:v>
                      </c:pt>
                      <c:pt idx="183">
                        <c:v>-17</c:v>
                      </c:pt>
                      <c:pt idx="184">
                        <c:v>-14</c:v>
                      </c:pt>
                      <c:pt idx="185">
                        <c:v>-13</c:v>
                      </c:pt>
                      <c:pt idx="186">
                        <c:v>-17</c:v>
                      </c:pt>
                      <c:pt idx="187">
                        <c:v>160</c:v>
                      </c:pt>
                      <c:pt idx="188">
                        <c:v>42</c:v>
                      </c:pt>
                      <c:pt idx="189">
                        <c:v>-86</c:v>
                      </c:pt>
                      <c:pt idx="190">
                        <c:v>149</c:v>
                      </c:pt>
                      <c:pt idx="191">
                        <c:v>-200</c:v>
                      </c:pt>
                      <c:pt idx="192">
                        <c:v>122</c:v>
                      </c:pt>
                      <c:pt idx="193">
                        <c:v>126</c:v>
                      </c:pt>
                      <c:pt idx="194">
                        <c:v>-15</c:v>
                      </c:pt>
                      <c:pt idx="195">
                        <c:v>257</c:v>
                      </c:pt>
                      <c:pt idx="196">
                        <c:v>-213</c:v>
                      </c:pt>
                      <c:pt idx="197">
                        <c:v>50</c:v>
                      </c:pt>
                      <c:pt idx="198">
                        <c:v>21</c:v>
                      </c:pt>
                      <c:pt idx="199">
                        <c:v>20</c:v>
                      </c:pt>
                      <c:pt idx="200">
                        <c:v>171</c:v>
                      </c:pt>
                      <c:pt idx="201">
                        <c:v>-437</c:v>
                      </c:pt>
                      <c:pt idx="202">
                        <c:v>-40</c:v>
                      </c:pt>
                      <c:pt idx="203">
                        <c:v>375</c:v>
                      </c:pt>
                      <c:pt idx="204">
                        <c:v>-224</c:v>
                      </c:pt>
                      <c:pt idx="205">
                        <c:v>801</c:v>
                      </c:pt>
                      <c:pt idx="206">
                        <c:v>-682</c:v>
                      </c:pt>
                      <c:pt idx="207">
                        <c:v>218</c:v>
                      </c:pt>
                      <c:pt idx="208">
                        <c:v>-108</c:v>
                      </c:pt>
                      <c:pt idx="209">
                        <c:v>-32</c:v>
                      </c:pt>
                      <c:pt idx="210">
                        <c:v>30</c:v>
                      </c:pt>
                      <c:pt idx="211">
                        <c:v>53</c:v>
                      </c:pt>
                      <c:pt idx="212">
                        <c:v>148</c:v>
                      </c:pt>
                      <c:pt idx="213">
                        <c:v>39</c:v>
                      </c:pt>
                      <c:pt idx="214">
                        <c:v>17</c:v>
                      </c:pt>
                      <c:pt idx="215">
                        <c:v>142</c:v>
                      </c:pt>
                      <c:pt idx="216">
                        <c:v>-184</c:v>
                      </c:pt>
                      <c:pt idx="217">
                        <c:v>-65</c:v>
                      </c:pt>
                      <c:pt idx="218">
                        <c:v>-228</c:v>
                      </c:pt>
                      <c:pt idx="219">
                        <c:v>812</c:v>
                      </c:pt>
                      <c:pt idx="220">
                        <c:v>96</c:v>
                      </c:pt>
                      <c:pt idx="221">
                        <c:v>-218</c:v>
                      </c:pt>
                      <c:pt idx="222">
                        <c:v>423</c:v>
                      </c:pt>
                      <c:pt idx="223">
                        <c:v>-760</c:v>
                      </c:pt>
                      <c:pt idx="224">
                        <c:v>62</c:v>
                      </c:pt>
                      <c:pt idx="225">
                        <c:v>1395</c:v>
                      </c:pt>
                      <c:pt idx="226">
                        <c:v>-535</c:v>
                      </c:pt>
                      <c:pt idx="227">
                        <c:v>523</c:v>
                      </c:pt>
                      <c:pt idx="228">
                        <c:v>-36</c:v>
                      </c:pt>
                      <c:pt idx="229">
                        <c:v>-1070</c:v>
                      </c:pt>
                      <c:pt idx="230">
                        <c:v>-97</c:v>
                      </c:pt>
                      <c:pt idx="231">
                        <c:v>-271</c:v>
                      </c:pt>
                      <c:pt idx="232">
                        <c:v>466</c:v>
                      </c:pt>
                      <c:pt idx="233">
                        <c:v>-595</c:v>
                      </c:pt>
                      <c:pt idx="234">
                        <c:v>-120</c:v>
                      </c:pt>
                      <c:pt idx="235">
                        <c:v>418</c:v>
                      </c:pt>
                      <c:pt idx="236">
                        <c:v>144</c:v>
                      </c:pt>
                      <c:pt idx="237">
                        <c:v>-45</c:v>
                      </c:pt>
                      <c:pt idx="238">
                        <c:v>-57</c:v>
                      </c:pt>
                      <c:pt idx="239">
                        <c:v>144</c:v>
                      </c:pt>
                      <c:pt idx="240">
                        <c:v>-352</c:v>
                      </c:pt>
                      <c:pt idx="241">
                        <c:v>-93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Sheet1!$C$2:$C$243</c15:sqref>
                        </c15:formulaRef>
                      </c:ext>
                    </c:extLst>
                    <c:numCache>
                      <c:formatCode>General</c:formatCode>
                      <c:ptCount val="242"/>
                      <c:pt idx="0">
                        <c:v>249</c:v>
                      </c:pt>
                      <c:pt idx="1">
                        <c:v>237</c:v>
                      </c:pt>
                      <c:pt idx="2">
                        <c:v>158</c:v>
                      </c:pt>
                      <c:pt idx="3">
                        <c:v>97</c:v>
                      </c:pt>
                      <c:pt idx="4">
                        <c:v>576</c:v>
                      </c:pt>
                      <c:pt idx="5">
                        <c:v>92</c:v>
                      </c:pt>
                      <c:pt idx="6">
                        <c:v>88</c:v>
                      </c:pt>
                      <c:pt idx="7">
                        <c:v>194</c:v>
                      </c:pt>
                      <c:pt idx="8">
                        <c:v>823</c:v>
                      </c:pt>
                      <c:pt idx="9">
                        <c:v>1716</c:v>
                      </c:pt>
                      <c:pt idx="10">
                        <c:v>257</c:v>
                      </c:pt>
                      <c:pt idx="11">
                        <c:v>1752</c:v>
                      </c:pt>
                      <c:pt idx="12">
                        <c:v>1046</c:v>
                      </c:pt>
                      <c:pt idx="13">
                        <c:v>94</c:v>
                      </c:pt>
                      <c:pt idx="14">
                        <c:v>126</c:v>
                      </c:pt>
                      <c:pt idx="15">
                        <c:v>65</c:v>
                      </c:pt>
                      <c:pt idx="16">
                        <c:v>608</c:v>
                      </c:pt>
                      <c:pt idx="17">
                        <c:v>451</c:v>
                      </c:pt>
                      <c:pt idx="18">
                        <c:v>363</c:v>
                      </c:pt>
                      <c:pt idx="19">
                        <c:v>154</c:v>
                      </c:pt>
                      <c:pt idx="20">
                        <c:v>263</c:v>
                      </c:pt>
                      <c:pt idx="21">
                        <c:v>459</c:v>
                      </c:pt>
                      <c:pt idx="22">
                        <c:v>58</c:v>
                      </c:pt>
                      <c:pt idx="23">
                        <c:v>883</c:v>
                      </c:pt>
                      <c:pt idx="24">
                        <c:v>1169</c:v>
                      </c:pt>
                      <c:pt idx="25">
                        <c:v>282</c:v>
                      </c:pt>
                      <c:pt idx="26">
                        <c:v>1440</c:v>
                      </c:pt>
                      <c:pt idx="27">
                        <c:v>839</c:v>
                      </c:pt>
                      <c:pt idx="28">
                        <c:v>1127</c:v>
                      </c:pt>
                      <c:pt idx="29">
                        <c:v>473</c:v>
                      </c:pt>
                      <c:pt idx="30">
                        <c:v>315</c:v>
                      </c:pt>
                      <c:pt idx="31">
                        <c:v>479</c:v>
                      </c:pt>
                      <c:pt idx="32">
                        <c:v>808</c:v>
                      </c:pt>
                      <c:pt idx="33">
                        <c:v>732</c:v>
                      </c:pt>
                      <c:pt idx="34">
                        <c:v>495</c:v>
                      </c:pt>
                      <c:pt idx="35">
                        <c:v>1046</c:v>
                      </c:pt>
                      <c:pt idx="36">
                        <c:v>651</c:v>
                      </c:pt>
                      <c:pt idx="37">
                        <c:v>1492</c:v>
                      </c:pt>
                      <c:pt idx="38">
                        <c:v>1116</c:v>
                      </c:pt>
                      <c:pt idx="39">
                        <c:v>709</c:v>
                      </c:pt>
                      <c:pt idx="40">
                        <c:v>482</c:v>
                      </c:pt>
                      <c:pt idx="41">
                        <c:v>266</c:v>
                      </c:pt>
                      <c:pt idx="42">
                        <c:v>542</c:v>
                      </c:pt>
                      <c:pt idx="43">
                        <c:v>80</c:v>
                      </c:pt>
                      <c:pt idx="44">
                        <c:v>472</c:v>
                      </c:pt>
                      <c:pt idx="45">
                        <c:v>306</c:v>
                      </c:pt>
                      <c:pt idx="46">
                        <c:v>271</c:v>
                      </c:pt>
                      <c:pt idx="47">
                        <c:v>224</c:v>
                      </c:pt>
                      <c:pt idx="48">
                        <c:v>697</c:v>
                      </c:pt>
                      <c:pt idx="49">
                        <c:v>441</c:v>
                      </c:pt>
                      <c:pt idx="50">
                        <c:v>1617</c:v>
                      </c:pt>
                      <c:pt idx="51">
                        <c:v>640</c:v>
                      </c:pt>
                      <c:pt idx="52">
                        <c:v>1533</c:v>
                      </c:pt>
                      <c:pt idx="53">
                        <c:v>891</c:v>
                      </c:pt>
                      <c:pt idx="54">
                        <c:v>733</c:v>
                      </c:pt>
                      <c:pt idx="55">
                        <c:v>543</c:v>
                      </c:pt>
                      <c:pt idx="56">
                        <c:v>355</c:v>
                      </c:pt>
                      <c:pt idx="57">
                        <c:v>433</c:v>
                      </c:pt>
                      <c:pt idx="58">
                        <c:v>748</c:v>
                      </c:pt>
                      <c:pt idx="59">
                        <c:v>750</c:v>
                      </c:pt>
                      <c:pt idx="60">
                        <c:v>348</c:v>
                      </c:pt>
                      <c:pt idx="61">
                        <c:v>476</c:v>
                      </c:pt>
                      <c:pt idx="62">
                        <c:v>1113</c:v>
                      </c:pt>
                      <c:pt idx="63">
                        <c:v>242</c:v>
                      </c:pt>
                      <c:pt idx="64">
                        <c:v>284</c:v>
                      </c:pt>
                      <c:pt idx="65">
                        <c:v>213</c:v>
                      </c:pt>
                      <c:pt idx="66">
                        <c:v>241</c:v>
                      </c:pt>
                      <c:pt idx="67">
                        <c:v>386</c:v>
                      </c:pt>
                      <c:pt idx="68">
                        <c:v>415</c:v>
                      </c:pt>
                      <c:pt idx="69">
                        <c:v>290</c:v>
                      </c:pt>
                      <c:pt idx="70">
                        <c:v>167</c:v>
                      </c:pt>
                      <c:pt idx="71">
                        <c:v>88</c:v>
                      </c:pt>
                      <c:pt idx="72">
                        <c:v>80</c:v>
                      </c:pt>
                      <c:pt idx="73">
                        <c:v>191</c:v>
                      </c:pt>
                      <c:pt idx="74">
                        <c:v>91</c:v>
                      </c:pt>
                      <c:pt idx="75">
                        <c:v>481</c:v>
                      </c:pt>
                      <c:pt idx="76">
                        <c:v>246</c:v>
                      </c:pt>
                      <c:pt idx="77">
                        <c:v>400</c:v>
                      </c:pt>
                      <c:pt idx="78">
                        <c:v>342</c:v>
                      </c:pt>
                      <c:pt idx="79">
                        <c:v>458</c:v>
                      </c:pt>
                      <c:pt idx="80">
                        <c:v>253</c:v>
                      </c:pt>
                      <c:pt idx="81">
                        <c:v>356</c:v>
                      </c:pt>
                      <c:pt idx="82">
                        <c:v>571</c:v>
                      </c:pt>
                      <c:pt idx="83">
                        <c:v>418</c:v>
                      </c:pt>
                      <c:pt idx="84">
                        <c:v>392</c:v>
                      </c:pt>
                      <c:pt idx="85">
                        <c:v>400</c:v>
                      </c:pt>
                      <c:pt idx="86">
                        <c:v>473</c:v>
                      </c:pt>
                      <c:pt idx="87">
                        <c:v>133</c:v>
                      </c:pt>
                      <c:pt idx="88">
                        <c:v>249</c:v>
                      </c:pt>
                      <c:pt idx="89">
                        <c:v>565</c:v>
                      </c:pt>
                      <c:pt idx="90">
                        <c:v>213</c:v>
                      </c:pt>
                      <c:pt idx="91">
                        <c:v>210</c:v>
                      </c:pt>
                      <c:pt idx="92">
                        <c:v>181</c:v>
                      </c:pt>
                      <c:pt idx="93">
                        <c:v>169</c:v>
                      </c:pt>
                      <c:pt idx="94">
                        <c:v>315</c:v>
                      </c:pt>
                      <c:pt idx="95">
                        <c:v>104</c:v>
                      </c:pt>
                      <c:pt idx="96">
                        <c:v>203</c:v>
                      </c:pt>
                      <c:pt idx="97">
                        <c:v>141</c:v>
                      </c:pt>
                      <c:pt idx="98">
                        <c:v>84</c:v>
                      </c:pt>
                      <c:pt idx="99">
                        <c:v>104</c:v>
                      </c:pt>
                      <c:pt idx="100">
                        <c:v>149</c:v>
                      </c:pt>
                      <c:pt idx="101">
                        <c:v>36</c:v>
                      </c:pt>
                      <c:pt idx="102">
                        <c:v>153</c:v>
                      </c:pt>
                      <c:pt idx="103">
                        <c:v>49</c:v>
                      </c:pt>
                      <c:pt idx="104">
                        <c:v>103</c:v>
                      </c:pt>
                      <c:pt idx="105">
                        <c:v>352</c:v>
                      </c:pt>
                      <c:pt idx="106">
                        <c:v>86</c:v>
                      </c:pt>
                      <c:pt idx="107">
                        <c:v>65</c:v>
                      </c:pt>
                      <c:pt idx="108">
                        <c:v>52</c:v>
                      </c:pt>
                      <c:pt idx="109">
                        <c:v>152</c:v>
                      </c:pt>
                      <c:pt idx="110">
                        <c:v>103</c:v>
                      </c:pt>
                      <c:pt idx="111">
                        <c:v>146</c:v>
                      </c:pt>
                      <c:pt idx="112">
                        <c:v>92</c:v>
                      </c:pt>
                      <c:pt idx="113">
                        <c:v>168</c:v>
                      </c:pt>
                      <c:pt idx="114">
                        <c:v>254</c:v>
                      </c:pt>
                      <c:pt idx="115">
                        <c:v>197</c:v>
                      </c:pt>
                      <c:pt idx="116">
                        <c:v>336</c:v>
                      </c:pt>
                      <c:pt idx="117">
                        <c:v>138</c:v>
                      </c:pt>
                      <c:pt idx="118">
                        <c:v>213</c:v>
                      </c:pt>
                      <c:pt idx="119">
                        <c:v>101</c:v>
                      </c:pt>
                      <c:pt idx="120">
                        <c:v>109</c:v>
                      </c:pt>
                      <c:pt idx="121">
                        <c:v>162</c:v>
                      </c:pt>
                      <c:pt idx="122">
                        <c:v>54</c:v>
                      </c:pt>
                      <c:pt idx="123">
                        <c:v>109</c:v>
                      </c:pt>
                      <c:pt idx="124">
                        <c:v>152</c:v>
                      </c:pt>
                      <c:pt idx="125">
                        <c:v>142</c:v>
                      </c:pt>
                      <c:pt idx="126">
                        <c:v>105</c:v>
                      </c:pt>
                      <c:pt idx="127">
                        <c:v>111</c:v>
                      </c:pt>
                      <c:pt idx="128">
                        <c:v>172</c:v>
                      </c:pt>
                      <c:pt idx="129">
                        <c:v>264</c:v>
                      </c:pt>
                      <c:pt idx="130">
                        <c:v>234</c:v>
                      </c:pt>
                      <c:pt idx="131">
                        <c:v>168</c:v>
                      </c:pt>
                      <c:pt idx="132">
                        <c:v>24</c:v>
                      </c:pt>
                      <c:pt idx="133">
                        <c:v>59</c:v>
                      </c:pt>
                      <c:pt idx="134">
                        <c:v>91</c:v>
                      </c:pt>
                      <c:pt idx="135">
                        <c:v>80</c:v>
                      </c:pt>
                      <c:pt idx="136">
                        <c:v>71</c:v>
                      </c:pt>
                      <c:pt idx="137">
                        <c:v>142</c:v>
                      </c:pt>
                      <c:pt idx="138">
                        <c:v>67</c:v>
                      </c:pt>
                      <c:pt idx="139">
                        <c:v>146</c:v>
                      </c:pt>
                      <c:pt idx="140">
                        <c:v>172</c:v>
                      </c:pt>
                      <c:pt idx="141">
                        <c:v>97</c:v>
                      </c:pt>
                      <c:pt idx="142">
                        <c:v>130</c:v>
                      </c:pt>
                      <c:pt idx="143">
                        <c:v>86</c:v>
                      </c:pt>
                      <c:pt idx="144">
                        <c:v>42</c:v>
                      </c:pt>
                      <c:pt idx="145">
                        <c:v>12</c:v>
                      </c:pt>
                      <c:pt idx="146">
                        <c:v>131</c:v>
                      </c:pt>
                      <c:pt idx="147">
                        <c:v>216</c:v>
                      </c:pt>
                      <c:pt idx="148">
                        <c:v>183</c:v>
                      </c:pt>
                      <c:pt idx="149">
                        <c:v>89</c:v>
                      </c:pt>
                      <c:pt idx="150">
                        <c:v>96</c:v>
                      </c:pt>
                      <c:pt idx="151">
                        <c:v>577</c:v>
                      </c:pt>
                      <c:pt idx="152">
                        <c:v>163</c:v>
                      </c:pt>
                      <c:pt idx="153">
                        <c:v>466</c:v>
                      </c:pt>
                      <c:pt idx="154">
                        <c:v>1021</c:v>
                      </c:pt>
                      <c:pt idx="155">
                        <c:v>691</c:v>
                      </c:pt>
                      <c:pt idx="156">
                        <c:v>247</c:v>
                      </c:pt>
                      <c:pt idx="157">
                        <c:v>332</c:v>
                      </c:pt>
                      <c:pt idx="158">
                        <c:v>1796</c:v>
                      </c:pt>
                      <c:pt idx="159">
                        <c:v>1480</c:v>
                      </c:pt>
                      <c:pt idx="160">
                        <c:v>1186</c:v>
                      </c:pt>
                      <c:pt idx="161">
                        <c:v>1153</c:v>
                      </c:pt>
                      <c:pt idx="162">
                        <c:v>983</c:v>
                      </c:pt>
                      <c:pt idx="163">
                        <c:v>769</c:v>
                      </c:pt>
                      <c:pt idx="164">
                        <c:v>3265</c:v>
                      </c:pt>
                      <c:pt idx="165">
                        <c:v>1225</c:v>
                      </c:pt>
                      <c:pt idx="166">
                        <c:v>763</c:v>
                      </c:pt>
                      <c:pt idx="167">
                        <c:v>614</c:v>
                      </c:pt>
                      <c:pt idx="168">
                        <c:v>542</c:v>
                      </c:pt>
                      <c:pt idx="169">
                        <c:v>924</c:v>
                      </c:pt>
                      <c:pt idx="170">
                        <c:v>590</c:v>
                      </c:pt>
                      <c:pt idx="171">
                        <c:v>401</c:v>
                      </c:pt>
                      <c:pt idx="172">
                        <c:v>336</c:v>
                      </c:pt>
                      <c:pt idx="173">
                        <c:v>80</c:v>
                      </c:pt>
                      <c:pt idx="174">
                        <c:v>309</c:v>
                      </c:pt>
                      <c:pt idx="175">
                        <c:v>786</c:v>
                      </c:pt>
                      <c:pt idx="176">
                        <c:v>3970</c:v>
                      </c:pt>
                      <c:pt idx="177">
                        <c:v>2560</c:v>
                      </c:pt>
                      <c:pt idx="178">
                        <c:v>2214</c:v>
                      </c:pt>
                      <c:pt idx="179">
                        <c:v>1514</c:v>
                      </c:pt>
                      <c:pt idx="180">
                        <c:v>151</c:v>
                      </c:pt>
                      <c:pt idx="181">
                        <c:v>29</c:v>
                      </c:pt>
                      <c:pt idx="182">
                        <c:v>339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160</c:v>
                      </c:pt>
                      <c:pt idx="188">
                        <c:v>60</c:v>
                      </c:pt>
                      <c:pt idx="189">
                        <c:v>602</c:v>
                      </c:pt>
                      <c:pt idx="190">
                        <c:v>596</c:v>
                      </c:pt>
                      <c:pt idx="191">
                        <c:v>329</c:v>
                      </c:pt>
                      <c:pt idx="192">
                        <c:v>438</c:v>
                      </c:pt>
                      <c:pt idx="193">
                        <c:v>1353</c:v>
                      </c:pt>
                      <c:pt idx="194">
                        <c:v>599</c:v>
                      </c:pt>
                      <c:pt idx="195">
                        <c:v>1434</c:v>
                      </c:pt>
                      <c:pt idx="196">
                        <c:v>625</c:v>
                      </c:pt>
                      <c:pt idx="197">
                        <c:v>632</c:v>
                      </c:pt>
                      <c:pt idx="198">
                        <c:v>629</c:v>
                      </c:pt>
                      <c:pt idx="199">
                        <c:v>736</c:v>
                      </c:pt>
                      <c:pt idx="200">
                        <c:v>761</c:v>
                      </c:pt>
                      <c:pt idx="201">
                        <c:v>1177</c:v>
                      </c:pt>
                      <c:pt idx="202">
                        <c:v>1616</c:v>
                      </c:pt>
                      <c:pt idx="203">
                        <c:v>1501</c:v>
                      </c:pt>
                      <c:pt idx="204">
                        <c:v>772</c:v>
                      </c:pt>
                      <c:pt idx="205">
                        <c:v>1353</c:v>
                      </c:pt>
                      <c:pt idx="206">
                        <c:v>617</c:v>
                      </c:pt>
                      <c:pt idx="207">
                        <c:v>465</c:v>
                      </c:pt>
                      <c:pt idx="208">
                        <c:v>243</c:v>
                      </c:pt>
                      <c:pt idx="209">
                        <c:v>460</c:v>
                      </c:pt>
                      <c:pt idx="210">
                        <c:v>945</c:v>
                      </c:pt>
                      <c:pt idx="211">
                        <c:v>397</c:v>
                      </c:pt>
                      <c:pt idx="212">
                        <c:v>684</c:v>
                      </c:pt>
                      <c:pt idx="213">
                        <c:v>390</c:v>
                      </c:pt>
                      <c:pt idx="214">
                        <c:v>557</c:v>
                      </c:pt>
                      <c:pt idx="215">
                        <c:v>646</c:v>
                      </c:pt>
                      <c:pt idx="216">
                        <c:v>826</c:v>
                      </c:pt>
                      <c:pt idx="217">
                        <c:v>537</c:v>
                      </c:pt>
                      <c:pt idx="218">
                        <c:v>377</c:v>
                      </c:pt>
                      <c:pt idx="219">
                        <c:v>1586</c:v>
                      </c:pt>
                      <c:pt idx="220">
                        <c:v>1394</c:v>
                      </c:pt>
                      <c:pt idx="221">
                        <c:v>1138</c:v>
                      </c:pt>
                      <c:pt idx="222">
                        <c:v>2498</c:v>
                      </c:pt>
                      <c:pt idx="223">
                        <c:v>780</c:v>
                      </c:pt>
                      <c:pt idx="224">
                        <c:v>816</c:v>
                      </c:pt>
                      <c:pt idx="225">
                        <c:v>2447</c:v>
                      </c:pt>
                      <c:pt idx="226">
                        <c:v>211</c:v>
                      </c:pt>
                      <c:pt idx="227">
                        <c:v>1153</c:v>
                      </c:pt>
                      <c:pt idx="228">
                        <c:v>85</c:v>
                      </c:pt>
                      <c:pt idx="229">
                        <c:v>1006</c:v>
                      </c:pt>
                      <c:pt idx="230">
                        <c:v>1362</c:v>
                      </c:pt>
                      <c:pt idx="231">
                        <c:v>1515</c:v>
                      </c:pt>
                      <c:pt idx="232">
                        <c:v>2418</c:v>
                      </c:pt>
                      <c:pt idx="233">
                        <c:v>1022</c:v>
                      </c:pt>
                      <c:pt idx="234">
                        <c:v>1307</c:v>
                      </c:pt>
                      <c:pt idx="235">
                        <c:v>2050</c:v>
                      </c:pt>
                      <c:pt idx="236">
                        <c:v>1446</c:v>
                      </c:pt>
                      <c:pt idx="237">
                        <c:v>1035</c:v>
                      </c:pt>
                      <c:pt idx="238">
                        <c:v>989</c:v>
                      </c:pt>
                      <c:pt idx="239">
                        <c:v>1314</c:v>
                      </c:pt>
                      <c:pt idx="240">
                        <c:v>870</c:v>
                      </c:pt>
                      <c:pt idx="241">
                        <c:v>527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1-C57D-45E9-BB1D-FF7CE98C03D3}"/>
                  </c:ext>
                </c:extLst>
              </c15:ser>
            </c15:filteredScatterSeries>
            <c15:filteredScatte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sell1</c:v>
                      </c:pt>
                    </c:strCache>
                  </c:strRef>
                </c:tx>
                <c:spPr>
                  <a:ln w="28575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>
                        <a:tint val="86000"/>
                      </a:schemeClr>
                    </a:solidFill>
                    <a:ln w="9525">
                      <a:solidFill>
                        <a:schemeClr val="accent1">
                          <a:tint val="86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Sheet1!$B$2:$B$243</c15:sqref>
                        </c15:formulaRef>
                      </c:ext>
                    </c:extLst>
                    <c:numCache>
                      <c:formatCode>General</c:formatCode>
                      <c:ptCount val="242"/>
                      <c:pt idx="0">
                        <c:v>-149</c:v>
                      </c:pt>
                      <c:pt idx="1">
                        <c:v>-80</c:v>
                      </c:pt>
                      <c:pt idx="2">
                        <c:v>-59</c:v>
                      </c:pt>
                      <c:pt idx="3">
                        <c:v>53</c:v>
                      </c:pt>
                      <c:pt idx="4">
                        <c:v>-75</c:v>
                      </c:pt>
                      <c:pt idx="5">
                        <c:v>2</c:v>
                      </c:pt>
                      <c:pt idx="6">
                        <c:v>-1</c:v>
                      </c:pt>
                      <c:pt idx="7">
                        <c:v>-5</c:v>
                      </c:pt>
                      <c:pt idx="8">
                        <c:v>798</c:v>
                      </c:pt>
                      <c:pt idx="9">
                        <c:v>-710</c:v>
                      </c:pt>
                      <c:pt idx="10">
                        <c:v>1238</c:v>
                      </c:pt>
                      <c:pt idx="11">
                        <c:v>-583</c:v>
                      </c:pt>
                      <c:pt idx="12">
                        <c:v>-523</c:v>
                      </c:pt>
                      <c:pt idx="13">
                        <c:v>-4</c:v>
                      </c:pt>
                      <c:pt idx="14">
                        <c:v>44</c:v>
                      </c:pt>
                      <c:pt idx="15">
                        <c:v>324</c:v>
                      </c:pt>
                      <c:pt idx="16">
                        <c:v>334</c:v>
                      </c:pt>
                      <c:pt idx="17">
                        <c:v>-35</c:v>
                      </c:pt>
                      <c:pt idx="18">
                        <c:v>63</c:v>
                      </c:pt>
                      <c:pt idx="19">
                        <c:v>166</c:v>
                      </c:pt>
                      <c:pt idx="20">
                        <c:v>-50</c:v>
                      </c:pt>
                      <c:pt idx="21">
                        <c:v>-5</c:v>
                      </c:pt>
                      <c:pt idx="22">
                        <c:v>22</c:v>
                      </c:pt>
                      <c:pt idx="23">
                        <c:v>136</c:v>
                      </c:pt>
                      <c:pt idx="24">
                        <c:v>-120</c:v>
                      </c:pt>
                      <c:pt idx="25">
                        <c:v>-114</c:v>
                      </c:pt>
                      <c:pt idx="26">
                        <c:v>-21</c:v>
                      </c:pt>
                      <c:pt idx="27">
                        <c:v>15</c:v>
                      </c:pt>
                      <c:pt idx="28">
                        <c:v>-115</c:v>
                      </c:pt>
                      <c:pt idx="29">
                        <c:v>34</c:v>
                      </c:pt>
                      <c:pt idx="30">
                        <c:v>-11</c:v>
                      </c:pt>
                      <c:pt idx="31">
                        <c:v>496</c:v>
                      </c:pt>
                      <c:pt idx="32">
                        <c:v>233</c:v>
                      </c:pt>
                      <c:pt idx="33">
                        <c:v>-435</c:v>
                      </c:pt>
                      <c:pt idx="34">
                        <c:v>378</c:v>
                      </c:pt>
                      <c:pt idx="35">
                        <c:v>96</c:v>
                      </c:pt>
                      <c:pt idx="36">
                        <c:v>-17</c:v>
                      </c:pt>
                      <c:pt idx="37">
                        <c:v>469</c:v>
                      </c:pt>
                      <c:pt idx="38">
                        <c:v>-360</c:v>
                      </c:pt>
                      <c:pt idx="39">
                        <c:v>248</c:v>
                      </c:pt>
                      <c:pt idx="40">
                        <c:v>-314</c:v>
                      </c:pt>
                      <c:pt idx="41">
                        <c:v>424</c:v>
                      </c:pt>
                      <c:pt idx="42">
                        <c:v>-145</c:v>
                      </c:pt>
                      <c:pt idx="43">
                        <c:v>239</c:v>
                      </c:pt>
                      <c:pt idx="44">
                        <c:v>68</c:v>
                      </c:pt>
                      <c:pt idx="45">
                        <c:v>-399</c:v>
                      </c:pt>
                      <c:pt idx="46">
                        <c:v>29</c:v>
                      </c:pt>
                      <c:pt idx="47">
                        <c:v>189</c:v>
                      </c:pt>
                      <c:pt idx="48">
                        <c:v>315</c:v>
                      </c:pt>
                      <c:pt idx="49">
                        <c:v>1027</c:v>
                      </c:pt>
                      <c:pt idx="50">
                        <c:v>437</c:v>
                      </c:pt>
                      <c:pt idx="51">
                        <c:v>797</c:v>
                      </c:pt>
                      <c:pt idx="52">
                        <c:v>563</c:v>
                      </c:pt>
                      <c:pt idx="53">
                        <c:v>-514</c:v>
                      </c:pt>
                      <c:pt idx="54">
                        <c:v>326</c:v>
                      </c:pt>
                      <c:pt idx="55">
                        <c:v>89</c:v>
                      </c:pt>
                      <c:pt idx="56">
                        <c:v>295</c:v>
                      </c:pt>
                      <c:pt idx="57">
                        <c:v>210</c:v>
                      </c:pt>
                      <c:pt idx="58">
                        <c:v>292</c:v>
                      </c:pt>
                      <c:pt idx="59">
                        <c:v>161</c:v>
                      </c:pt>
                      <c:pt idx="60">
                        <c:v>251</c:v>
                      </c:pt>
                      <c:pt idx="61">
                        <c:v>362</c:v>
                      </c:pt>
                      <c:pt idx="62">
                        <c:v>5</c:v>
                      </c:pt>
                      <c:pt idx="63">
                        <c:v>-558</c:v>
                      </c:pt>
                      <c:pt idx="64">
                        <c:v>-232</c:v>
                      </c:pt>
                      <c:pt idx="65">
                        <c:v>-3</c:v>
                      </c:pt>
                      <c:pt idx="66">
                        <c:v>35</c:v>
                      </c:pt>
                      <c:pt idx="67">
                        <c:v>167</c:v>
                      </c:pt>
                      <c:pt idx="68">
                        <c:v>67</c:v>
                      </c:pt>
                      <c:pt idx="69">
                        <c:v>-5</c:v>
                      </c:pt>
                      <c:pt idx="70">
                        <c:v>-6</c:v>
                      </c:pt>
                      <c:pt idx="71">
                        <c:v>-66</c:v>
                      </c:pt>
                      <c:pt idx="72">
                        <c:v>-132</c:v>
                      </c:pt>
                      <c:pt idx="73">
                        <c:v>-45</c:v>
                      </c:pt>
                      <c:pt idx="74">
                        <c:v>265</c:v>
                      </c:pt>
                      <c:pt idx="75">
                        <c:v>-17</c:v>
                      </c:pt>
                      <c:pt idx="76">
                        <c:v>293</c:v>
                      </c:pt>
                      <c:pt idx="77">
                        <c:v>-1354</c:v>
                      </c:pt>
                      <c:pt idx="78">
                        <c:v>-1301</c:v>
                      </c:pt>
                      <c:pt idx="79">
                        <c:v>-222</c:v>
                      </c:pt>
                      <c:pt idx="80">
                        <c:v>-1</c:v>
                      </c:pt>
                      <c:pt idx="81">
                        <c:v>133</c:v>
                      </c:pt>
                      <c:pt idx="82">
                        <c:v>164</c:v>
                      </c:pt>
                      <c:pt idx="83">
                        <c:v>130</c:v>
                      </c:pt>
                      <c:pt idx="84">
                        <c:v>167</c:v>
                      </c:pt>
                      <c:pt idx="85">
                        <c:v>231</c:v>
                      </c:pt>
                      <c:pt idx="86">
                        <c:v>-246</c:v>
                      </c:pt>
                      <c:pt idx="87">
                        <c:v>-157</c:v>
                      </c:pt>
                      <c:pt idx="88">
                        <c:v>328</c:v>
                      </c:pt>
                      <c:pt idx="89">
                        <c:v>31</c:v>
                      </c:pt>
                      <c:pt idx="90">
                        <c:v>-569</c:v>
                      </c:pt>
                      <c:pt idx="91">
                        <c:v>45</c:v>
                      </c:pt>
                      <c:pt idx="92">
                        <c:v>20</c:v>
                      </c:pt>
                      <c:pt idx="93">
                        <c:v>101</c:v>
                      </c:pt>
                      <c:pt idx="94">
                        <c:v>-201</c:v>
                      </c:pt>
                      <c:pt idx="95">
                        <c:v>59</c:v>
                      </c:pt>
                      <c:pt idx="96">
                        <c:v>-35</c:v>
                      </c:pt>
                      <c:pt idx="97">
                        <c:v>-208</c:v>
                      </c:pt>
                      <c:pt idx="98">
                        <c:v>8</c:v>
                      </c:pt>
                      <c:pt idx="99">
                        <c:v>96</c:v>
                      </c:pt>
                      <c:pt idx="100">
                        <c:v>-234</c:v>
                      </c:pt>
                      <c:pt idx="101">
                        <c:v>-25</c:v>
                      </c:pt>
                      <c:pt idx="102">
                        <c:v>-105</c:v>
                      </c:pt>
                      <c:pt idx="103">
                        <c:v>-161</c:v>
                      </c:pt>
                      <c:pt idx="104">
                        <c:v>154</c:v>
                      </c:pt>
                      <c:pt idx="105">
                        <c:v>-37</c:v>
                      </c:pt>
                      <c:pt idx="106">
                        <c:v>-56</c:v>
                      </c:pt>
                      <c:pt idx="107">
                        <c:v>-139</c:v>
                      </c:pt>
                      <c:pt idx="108">
                        <c:v>46</c:v>
                      </c:pt>
                      <c:pt idx="109">
                        <c:v>-105</c:v>
                      </c:pt>
                      <c:pt idx="110">
                        <c:v>41</c:v>
                      </c:pt>
                      <c:pt idx="111">
                        <c:v>-39</c:v>
                      </c:pt>
                      <c:pt idx="112">
                        <c:v>-143</c:v>
                      </c:pt>
                      <c:pt idx="113">
                        <c:v>112</c:v>
                      </c:pt>
                      <c:pt idx="114">
                        <c:v>137</c:v>
                      </c:pt>
                      <c:pt idx="115">
                        <c:v>162</c:v>
                      </c:pt>
                      <c:pt idx="116">
                        <c:v>39</c:v>
                      </c:pt>
                      <c:pt idx="117">
                        <c:v>-415</c:v>
                      </c:pt>
                      <c:pt idx="118">
                        <c:v>63</c:v>
                      </c:pt>
                      <c:pt idx="119">
                        <c:v>9</c:v>
                      </c:pt>
                      <c:pt idx="120">
                        <c:v>7</c:v>
                      </c:pt>
                      <c:pt idx="121">
                        <c:v>-84</c:v>
                      </c:pt>
                      <c:pt idx="122">
                        <c:v>-130</c:v>
                      </c:pt>
                      <c:pt idx="123">
                        <c:v>-55</c:v>
                      </c:pt>
                      <c:pt idx="124">
                        <c:v>-74</c:v>
                      </c:pt>
                      <c:pt idx="125">
                        <c:v>16</c:v>
                      </c:pt>
                      <c:pt idx="126">
                        <c:v>-23</c:v>
                      </c:pt>
                      <c:pt idx="127">
                        <c:v>59</c:v>
                      </c:pt>
                      <c:pt idx="128">
                        <c:v>-109</c:v>
                      </c:pt>
                      <c:pt idx="129">
                        <c:v>16</c:v>
                      </c:pt>
                      <c:pt idx="130">
                        <c:v>65</c:v>
                      </c:pt>
                      <c:pt idx="131">
                        <c:v>-111</c:v>
                      </c:pt>
                      <c:pt idx="132">
                        <c:v>-72</c:v>
                      </c:pt>
                      <c:pt idx="133">
                        <c:v>20</c:v>
                      </c:pt>
                      <c:pt idx="134">
                        <c:v>31</c:v>
                      </c:pt>
                      <c:pt idx="135">
                        <c:v>7</c:v>
                      </c:pt>
                      <c:pt idx="136">
                        <c:v>11</c:v>
                      </c:pt>
                      <c:pt idx="137">
                        <c:v>-10</c:v>
                      </c:pt>
                      <c:pt idx="138">
                        <c:v>44</c:v>
                      </c:pt>
                      <c:pt idx="139">
                        <c:v>103</c:v>
                      </c:pt>
                      <c:pt idx="140">
                        <c:v>-79</c:v>
                      </c:pt>
                      <c:pt idx="141">
                        <c:v>99</c:v>
                      </c:pt>
                      <c:pt idx="142">
                        <c:v>24</c:v>
                      </c:pt>
                      <c:pt idx="143">
                        <c:v>-24</c:v>
                      </c:pt>
                      <c:pt idx="144">
                        <c:v>-12</c:v>
                      </c:pt>
                      <c:pt idx="145">
                        <c:v>56</c:v>
                      </c:pt>
                      <c:pt idx="146">
                        <c:v>101</c:v>
                      </c:pt>
                      <c:pt idx="147">
                        <c:v>-26</c:v>
                      </c:pt>
                      <c:pt idx="148">
                        <c:v>-71</c:v>
                      </c:pt>
                      <c:pt idx="149">
                        <c:v>-92</c:v>
                      </c:pt>
                      <c:pt idx="150">
                        <c:v>188</c:v>
                      </c:pt>
                      <c:pt idx="151">
                        <c:v>-77</c:v>
                      </c:pt>
                      <c:pt idx="152">
                        <c:v>59</c:v>
                      </c:pt>
                      <c:pt idx="153">
                        <c:v>-752</c:v>
                      </c:pt>
                      <c:pt idx="154">
                        <c:v>-81</c:v>
                      </c:pt>
                      <c:pt idx="155">
                        <c:v>-25</c:v>
                      </c:pt>
                      <c:pt idx="156">
                        <c:v>-59</c:v>
                      </c:pt>
                      <c:pt idx="157">
                        <c:v>383</c:v>
                      </c:pt>
                      <c:pt idx="158">
                        <c:v>-340</c:v>
                      </c:pt>
                      <c:pt idx="159">
                        <c:v>51</c:v>
                      </c:pt>
                      <c:pt idx="160">
                        <c:v>-150</c:v>
                      </c:pt>
                      <c:pt idx="161">
                        <c:v>-250</c:v>
                      </c:pt>
                      <c:pt idx="162">
                        <c:v>-36</c:v>
                      </c:pt>
                      <c:pt idx="163">
                        <c:v>1188</c:v>
                      </c:pt>
                      <c:pt idx="164">
                        <c:v>-832</c:v>
                      </c:pt>
                      <c:pt idx="165">
                        <c:v>-73</c:v>
                      </c:pt>
                      <c:pt idx="166">
                        <c:v>59</c:v>
                      </c:pt>
                      <c:pt idx="167">
                        <c:v>-212</c:v>
                      </c:pt>
                      <c:pt idx="168">
                        <c:v>170</c:v>
                      </c:pt>
                      <c:pt idx="169">
                        <c:v>-181</c:v>
                      </c:pt>
                      <c:pt idx="170">
                        <c:v>18</c:v>
                      </c:pt>
                      <c:pt idx="171">
                        <c:v>-55</c:v>
                      </c:pt>
                      <c:pt idx="172">
                        <c:v>-318</c:v>
                      </c:pt>
                      <c:pt idx="173">
                        <c:v>156</c:v>
                      </c:pt>
                      <c:pt idx="174">
                        <c:v>486</c:v>
                      </c:pt>
                      <c:pt idx="175">
                        <c:v>2080</c:v>
                      </c:pt>
                      <c:pt idx="176">
                        <c:v>111</c:v>
                      </c:pt>
                      <c:pt idx="177">
                        <c:v>-352</c:v>
                      </c:pt>
                      <c:pt idx="178">
                        <c:v>237</c:v>
                      </c:pt>
                      <c:pt idx="179">
                        <c:v>149</c:v>
                      </c:pt>
                      <c:pt idx="180">
                        <c:v>-416</c:v>
                      </c:pt>
                      <c:pt idx="181">
                        <c:v>-92</c:v>
                      </c:pt>
                      <c:pt idx="182">
                        <c:v>326</c:v>
                      </c:pt>
                      <c:pt idx="183">
                        <c:v>-17</c:v>
                      </c:pt>
                      <c:pt idx="184">
                        <c:v>-14</c:v>
                      </c:pt>
                      <c:pt idx="185">
                        <c:v>-13</c:v>
                      </c:pt>
                      <c:pt idx="186">
                        <c:v>-17</c:v>
                      </c:pt>
                      <c:pt idx="187">
                        <c:v>160</c:v>
                      </c:pt>
                      <c:pt idx="188">
                        <c:v>42</c:v>
                      </c:pt>
                      <c:pt idx="189">
                        <c:v>-86</c:v>
                      </c:pt>
                      <c:pt idx="190">
                        <c:v>149</c:v>
                      </c:pt>
                      <c:pt idx="191">
                        <c:v>-200</c:v>
                      </c:pt>
                      <c:pt idx="192">
                        <c:v>122</c:v>
                      </c:pt>
                      <c:pt idx="193">
                        <c:v>126</c:v>
                      </c:pt>
                      <c:pt idx="194">
                        <c:v>-15</c:v>
                      </c:pt>
                      <c:pt idx="195">
                        <c:v>257</c:v>
                      </c:pt>
                      <c:pt idx="196">
                        <c:v>-213</c:v>
                      </c:pt>
                      <c:pt idx="197">
                        <c:v>50</c:v>
                      </c:pt>
                      <c:pt idx="198">
                        <c:v>21</c:v>
                      </c:pt>
                      <c:pt idx="199">
                        <c:v>20</c:v>
                      </c:pt>
                      <c:pt idx="200">
                        <c:v>171</c:v>
                      </c:pt>
                      <c:pt idx="201">
                        <c:v>-437</c:v>
                      </c:pt>
                      <c:pt idx="202">
                        <c:v>-40</c:v>
                      </c:pt>
                      <c:pt idx="203">
                        <c:v>375</c:v>
                      </c:pt>
                      <c:pt idx="204">
                        <c:v>-224</c:v>
                      </c:pt>
                      <c:pt idx="205">
                        <c:v>801</c:v>
                      </c:pt>
                      <c:pt idx="206">
                        <c:v>-682</c:v>
                      </c:pt>
                      <c:pt idx="207">
                        <c:v>218</c:v>
                      </c:pt>
                      <c:pt idx="208">
                        <c:v>-108</c:v>
                      </c:pt>
                      <c:pt idx="209">
                        <c:v>-32</c:v>
                      </c:pt>
                      <c:pt idx="210">
                        <c:v>30</c:v>
                      </c:pt>
                      <c:pt idx="211">
                        <c:v>53</c:v>
                      </c:pt>
                      <c:pt idx="212">
                        <c:v>148</c:v>
                      </c:pt>
                      <c:pt idx="213">
                        <c:v>39</c:v>
                      </c:pt>
                      <c:pt idx="214">
                        <c:v>17</c:v>
                      </c:pt>
                      <c:pt idx="215">
                        <c:v>142</c:v>
                      </c:pt>
                      <c:pt idx="216">
                        <c:v>-184</c:v>
                      </c:pt>
                      <c:pt idx="217">
                        <c:v>-65</c:v>
                      </c:pt>
                      <c:pt idx="218">
                        <c:v>-228</c:v>
                      </c:pt>
                      <c:pt idx="219">
                        <c:v>812</c:v>
                      </c:pt>
                      <c:pt idx="220">
                        <c:v>96</c:v>
                      </c:pt>
                      <c:pt idx="221">
                        <c:v>-218</c:v>
                      </c:pt>
                      <c:pt idx="222">
                        <c:v>423</c:v>
                      </c:pt>
                      <c:pt idx="223">
                        <c:v>-760</c:v>
                      </c:pt>
                      <c:pt idx="224">
                        <c:v>62</c:v>
                      </c:pt>
                      <c:pt idx="225">
                        <c:v>1395</c:v>
                      </c:pt>
                      <c:pt idx="226">
                        <c:v>-535</c:v>
                      </c:pt>
                      <c:pt idx="227">
                        <c:v>523</c:v>
                      </c:pt>
                      <c:pt idx="228">
                        <c:v>-36</c:v>
                      </c:pt>
                      <c:pt idx="229">
                        <c:v>-1070</c:v>
                      </c:pt>
                      <c:pt idx="230">
                        <c:v>-97</c:v>
                      </c:pt>
                      <c:pt idx="231">
                        <c:v>-271</c:v>
                      </c:pt>
                      <c:pt idx="232">
                        <c:v>466</c:v>
                      </c:pt>
                      <c:pt idx="233">
                        <c:v>-595</c:v>
                      </c:pt>
                      <c:pt idx="234">
                        <c:v>-120</c:v>
                      </c:pt>
                      <c:pt idx="235">
                        <c:v>418</c:v>
                      </c:pt>
                      <c:pt idx="236">
                        <c:v>144</c:v>
                      </c:pt>
                      <c:pt idx="237">
                        <c:v>-45</c:v>
                      </c:pt>
                      <c:pt idx="238">
                        <c:v>-57</c:v>
                      </c:pt>
                      <c:pt idx="239">
                        <c:v>144</c:v>
                      </c:pt>
                      <c:pt idx="240">
                        <c:v>-352</c:v>
                      </c:pt>
                      <c:pt idx="241">
                        <c:v>-93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Sheet1!$D$2:$D$243</c15:sqref>
                        </c15:formulaRef>
                      </c:ext>
                    </c:extLst>
                    <c:numCache>
                      <c:formatCode>General</c:formatCode>
                      <c:ptCount val="242"/>
                      <c:pt idx="0">
                        <c:v>240</c:v>
                      </c:pt>
                      <c:pt idx="1">
                        <c:v>386</c:v>
                      </c:pt>
                      <c:pt idx="2">
                        <c:v>238</c:v>
                      </c:pt>
                      <c:pt idx="3">
                        <c:v>156</c:v>
                      </c:pt>
                      <c:pt idx="4">
                        <c:v>523</c:v>
                      </c:pt>
                      <c:pt idx="5">
                        <c:v>167</c:v>
                      </c:pt>
                      <c:pt idx="6">
                        <c:v>86</c:v>
                      </c:pt>
                      <c:pt idx="7">
                        <c:v>195</c:v>
                      </c:pt>
                      <c:pt idx="8">
                        <c:v>828</c:v>
                      </c:pt>
                      <c:pt idx="9">
                        <c:v>918</c:v>
                      </c:pt>
                      <c:pt idx="10">
                        <c:v>967</c:v>
                      </c:pt>
                      <c:pt idx="11">
                        <c:v>514</c:v>
                      </c:pt>
                      <c:pt idx="12">
                        <c:v>1629</c:v>
                      </c:pt>
                      <c:pt idx="13">
                        <c:v>617</c:v>
                      </c:pt>
                      <c:pt idx="14">
                        <c:v>130</c:v>
                      </c:pt>
                      <c:pt idx="15">
                        <c:v>21</c:v>
                      </c:pt>
                      <c:pt idx="16">
                        <c:v>284</c:v>
                      </c:pt>
                      <c:pt idx="17">
                        <c:v>117</c:v>
                      </c:pt>
                      <c:pt idx="18">
                        <c:v>398</c:v>
                      </c:pt>
                      <c:pt idx="19">
                        <c:v>91</c:v>
                      </c:pt>
                      <c:pt idx="20">
                        <c:v>97</c:v>
                      </c:pt>
                      <c:pt idx="21">
                        <c:v>509</c:v>
                      </c:pt>
                      <c:pt idx="22">
                        <c:v>63</c:v>
                      </c:pt>
                      <c:pt idx="23">
                        <c:v>861</c:v>
                      </c:pt>
                      <c:pt idx="24">
                        <c:v>1033</c:v>
                      </c:pt>
                      <c:pt idx="25">
                        <c:v>402</c:v>
                      </c:pt>
                      <c:pt idx="26">
                        <c:v>1554</c:v>
                      </c:pt>
                      <c:pt idx="27">
                        <c:v>860</c:v>
                      </c:pt>
                      <c:pt idx="28">
                        <c:v>1112</c:v>
                      </c:pt>
                      <c:pt idx="29">
                        <c:v>588</c:v>
                      </c:pt>
                      <c:pt idx="30">
                        <c:v>281</c:v>
                      </c:pt>
                      <c:pt idx="31">
                        <c:v>490</c:v>
                      </c:pt>
                      <c:pt idx="32">
                        <c:v>312</c:v>
                      </c:pt>
                      <c:pt idx="33">
                        <c:v>499</c:v>
                      </c:pt>
                      <c:pt idx="34">
                        <c:v>930</c:v>
                      </c:pt>
                      <c:pt idx="35">
                        <c:v>668</c:v>
                      </c:pt>
                      <c:pt idx="36">
                        <c:v>555</c:v>
                      </c:pt>
                      <c:pt idx="37">
                        <c:v>1509</c:v>
                      </c:pt>
                      <c:pt idx="38">
                        <c:v>647</c:v>
                      </c:pt>
                      <c:pt idx="39">
                        <c:v>1069</c:v>
                      </c:pt>
                      <c:pt idx="40">
                        <c:v>234</c:v>
                      </c:pt>
                      <c:pt idx="41">
                        <c:v>580</c:v>
                      </c:pt>
                      <c:pt idx="42">
                        <c:v>118</c:v>
                      </c:pt>
                      <c:pt idx="43">
                        <c:v>225</c:v>
                      </c:pt>
                      <c:pt idx="44">
                        <c:v>233</c:v>
                      </c:pt>
                      <c:pt idx="45">
                        <c:v>238</c:v>
                      </c:pt>
                      <c:pt idx="46">
                        <c:v>670</c:v>
                      </c:pt>
                      <c:pt idx="47">
                        <c:v>195</c:v>
                      </c:pt>
                      <c:pt idx="48">
                        <c:v>508</c:v>
                      </c:pt>
                      <c:pt idx="49">
                        <c:v>126</c:v>
                      </c:pt>
                      <c:pt idx="50">
                        <c:v>590</c:v>
                      </c:pt>
                      <c:pt idx="51">
                        <c:v>203</c:v>
                      </c:pt>
                      <c:pt idx="52">
                        <c:v>736</c:v>
                      </c:pt>
                      <c:pt idx="53">
                        <c:v>328</c:v>
                      </c:pt>
                      <c:pt idx="54">
                        <c:v>1247</c:v>
                      </c:pt>
                      <c:pt idx="55">
                        <c:v>217</c:v>
                      </c:pt>
                      <c:pt idx="56">
                        <c:v>266</c:v>
                      </c:pt>
                      <c:pt idx="57">
                        <c:v>138</c:v>
                      </c:pt>
                      <c:pt idx="58">
                        <c:v>538</c:v>
                      </c:pt>
                      <c:pt idx="59">
                        <c:v>458</c:v>
                      </c:pt>
                      <c:pt idx="60">
                        <c:v>187</c:v>
                      </c:pt>
                      <c:pt idx="61">
                        <c:v>225</c:v>
                      </c:pt>
                      <c:pt idx="62">
                        <c:v>751</c:v>
                      </c:pt>
                      <c:pt idx="63">
                        <c:v>237</c:v>
                      </c:pt>
                      <c:pt idx="64">
                        <c:v>842</c:v>
                      </c:pt>
                      <c:pt idx="65">
                        <c:v>445</c:v>
                      </c:pt>
                      <c:pt idx="66">
                        <c:v>244</c:v>
                      </c:pt>
                      <c:pt idx="67">
                        <c:v>351</c:v>
                      </c:pt>
                      <c:pt idx="68">
                        <c:v>248</c:v>
                      </c:pt>
                      <c:pt idx="69">
                        <c:v>223</c:v>
                      </c:pt>
                      <c:pt idx="70">
                        <c:v>172</c:v>
                      </c:pt>
                      <c:pt idx="71">
                        <c:v>94</c:v>
                      </c:pt>
                      <c:pt idx="72">
                        <c:v>146</c:v>
                      </c:pt>
                      <c:pt idx="73">
                        <c:v>323</c:v>
                      </c:pt>
                      <c:pt idx="74">
                        <c:v>136</c:v>
                      </c:pt>
                      <c:pt idx="75">
                        <c:v>216</c:v>
                      </c:pt>
                      <c:pt idx="76">
                        <c:v>263</c:v>
                      </c:pt>
                      <c:pt idx="77">
                        <c:v>107</c:v>
                      </c:pt>
                      <c:pt idx="78">
                        <c:v>1696</c:v>
                      </c:pt>
                      <c:pt idx="79">
                        <c:v>1759</c:v>
                      </c:pt>
                      <c:pt idx="80">
                        <c:v>475</c:v>
                      </c:pt>
                      <c:pt idx="81">
                        <c:v>357</c:v>
                      </c:pt>
                      <c:pt idx="82">
                        <c:v>438</c:v>
                      </c:pt>
                      <c:pt idx="83">
                        <c:v>254</c:v>
                      </c:pt>
                      <c:pt idx="84">
                        <c:v>262</c:v>
                      </c:pt>
                      <c:pt idx="85">
                        <c:v>233</c:v>
                      </c:pt>
                      <c:pt idx="86">
                        <c:v>242</c:v>
                      </c:pt>
                      <c:pt idx="87">
                        <c:v>379</c:v>
                      </c:pt>
                      <c:pt idx="88">
                        <c:v>406</c:v>
                      </c:pt>
                      <c:pt idx="89">
                        <c:v>237</c:v>
                      </c:pt>
                      <c:pt idx="90">
                        <c:v>182</c:v>
                      </c:pt>
                      <c:pt idx="91">
                        <c:v>779</c:v>
                      </c:pt>
                      <c:pt idx="92">
                        <c:v>136</c:v>
                      </c:pt>
                      <c:pt idx="93">
                        <c:v>149</c:v>
                      </c:pt>
                      <c:pt idx="94">
                        <c:v>214</c:v>
                      </c:pt>
                      <c:pt idx="95">
                        <c:v>305</c:v>
                      </c:pt>
                      <c:pt idx="96">
                        <c:v>144</c:v>
                      </c:pt>
                      <c:pt idx="97">
                        <c:v>176</c:v>
                      </c:pt>
                      <c:pt idx="98">
                        <c:v>292</c:v>
                      </c:pt>
                      <c:pt idx="99">
                        <c:v>96</c:v>
                      </c:pt>
                      <c:pt idx="100">
                        <c:v>53</c:v>
                      </c:pt>
                      <c:pt idx="101">
                        <c:v>270</c:v>
                      </c:pt>
                      <c:pt idx="102">
                        <c:v>178</c:v>
                      </c:pt>
                      <c:pt idx="103">
                        <c:v>154</c:v>
                      </c:pt>
                      <c:pt idx="104">
                        <c:v>264</c:v>
                      </c:pt>
                      <c:pt idx="105">
                        <c:v>198</c:v>
                      </c:pt>
                      <c:pt idx="106">
                        <c:v>123</c:v>
                      </c:pt>
                      <c:pt idx="107">
                        <c:v>121</c:v>
                      </c:pt>
                      <c:pt idx="108">
                        <c:v>191</c:v>
                      </c:pt>
                      <c:pt idx="109">
                        <c:v>106</c:v>
                      </c:pt>
                      <c:pt idx="110">
                        <c:v>208</c:v>
                      </c:pt>
                      <c:pt idx="111">
                        <c:v>105</c:v>
                      </c:pt>
                      <c:pt idx="112">
                        <c:v>131</c:v>
                      </c:pt>
                      <c:pt idx="113">
                        <c:v>311</c:v>
                      </c:pt>
                      <c:pt idx="114">
                        <c:v>142</c:v>
                      </c:pt>
                      <c:pt idx="115">
                        <c:v>60</c:v>
                      </c:pt>
                      <c:pt idx="116">
                        <c:v>174</c:v>
                      </c:pt>
                      <c:pt idx="117">
                        <c:v>99</c:v>
                      </c:pt>
                      <c:pt idx="118">
                        <c:v>628</c:v>
                      </c:pt>
                      <c:pt idx="119">
                        <c:v>38</c:v>
                      </c:pt>
                      <c:pt idx="120">
                        <c:v>100</c:v>
                      </c:pt>
                      <c:pt idx="121">
                        <c:v>155</c:v>
                      </c:pt>
                      <c:pt idx="122">
                        <c:v>138</c:v>
                      </c:pt>
                      <c:pt idx="123">
                        <c:v>239</c:v>
                      </c:pt>
                      <c:pt idx="124">
                        <c:v>207</c:v>
                      </c:pt>
                      <c:pt idx="125">
                        <c:v>216</c:v>
                      </c:pt>
                      <c:pt idx="126">
                        <c:v>89</c:v>
                      </c:pt>
                      <c:pt idx="127">
                        <c:v>134</c:v>
                      </c:pt>
                      <c:pt idx="128">
                        <c:v>113</c:v>
                      </c:pt>
                      <c:pt idx="129">
                        <c:v>373</c:v>
                      </c:pt>
                      <c:pt idx="130">
                        <c:v>218</c:v>
                      </c:pt>
                      <c:pt idx="131">
                        <c:v>103</c:v>
                      </c:pt>
                      <c:pt idx="132">
                        <c:v>135</c:v>
                      </c:pt>
                      <c:pt idx="133">
                        <c:v>131</c:v>
                      </c:pt>
                      <c:pt idx="134">
                        <c:v>71</c:v>
                      </c:pt>
                      <c:pt idx="135">
                        <c:v>49</c:v>
                      </c:pt>
                      <c:pt idx="136">
                        <c:v>64</c:v>
                      </c:pt>
                      <c:pt idx="137">
                        <c:v>131</c:v>
                      </c:pt>
                      <c:pt idx="138">
                        <c:v>77</c:v>
                      </c:pt>
                      <c:pt idx="139">
                        <c:v>102</c:v>
                      </c:pt>
                      <c:pt idx="140">
                        <c:v>69</c:v>
                      </c:pt>
                      <c:pt idx="141">
                        <c:v>176</c:v>
                      </c:pt>
                      <c:pt idx="142">
                        <c:v>31</c:v>
                      </c:pt>
                      <c:pt idx="143">
                        <c:v>62</c:v>
                      </c:pt>
                      <c:pt idx="144">
                        <c:v>66</c:v>
                      </c:pt>
                      <c:pt idx="145">
                        <c:v>24</c:v>
                      </c:pt>
                      <c:pt idx="146">
                        <c:v>75</c:v>
                      </c:pt>
                      <c:pt idx="147">
                        <c:v>115</c:v>
                      </c:pt>
                      <c:pt idx="148">
                        <c:v>209</c:v>
                      </c:pt>
                      <c:pt idx="149">
                        <c:v>160</c:v>
                      </c:pt>
                      <c:pt idx="150">
                        <c:v>188</c:v>
                      </c:pt>
                      <c:pt idx="151">
                        <c:v>389</c:v>
                      </c:pt>
                      <c:pt idx="152">
                        <c:v>240</c:v>
                      </c:pt>
                      <c:pt idx="153">
                        <c:v>407</c:v>
                      </c:pt>
                      <c:pt idx="154">
                        <c:v>1773</c:v>
                      </c:pt>
                      <c:pt idx="155">
                        <c:v>772</c:v>
                      </c:pt>
                      <c:pt idx="156">
                        <c:v>272</c:v>
                      </c:pt>
                      <c:pt idx="157">
                        <c:v>391</c:v>
                      </c:pt>
                      <c:pt idx="158">
                        <c:v>1413</c:v>
                      </c:pt>
                      <c:pt idx="159">
                        <c:v>1820</c:v>
                      </c:pt>
                      <c:pt idx="160">
                        <c:v>1135</c:v>
                      </c:pt>
                      <c:pt idx="161">
                        <c:v>1303</c:v>
                      </c:pt>
                      <c:pt idx="162">
                        <c:v>1233</c:v>
                      </c:pt>
                      <c:pt idx="163">
                        <c:v>805</c:v>
                      </c:pt>
                      <c:pt idx="164">
                        <c:v>2077</c:v>
                      </c:pt>
                      <c:pt idx="165">
                        <c:v>2057</c:v>
                      </c:pt>
                      <c:pt idx="166">
                        <c:v>836</c:v>
                      </c:pt>
                      <c:pt idx="167">
                        <c:v>555</c:v>
                      </c:pt>
                      <c:pt idx="168">
                        <c:v>754</c:v>
                      </c:pt>
                      <c:pt idx="169">
                        <c:v>754</c:v>
                      </c:pt>
                      <c:pt idx="170">
                        <c:v>771</c:v>
                      </c:pt>
                      <c:pt idx="171">
                        <c:v>383</c:v>
                      </c:pt>
                      <c:pt idx="172">
                        <c:v>391</c:v>
                      </c:pt>
                      <c:pt idx="173">
                        <c:v>398</c:v>
                      </c:pt>
                      <c:pt idx="174">
                        <c:v>153</c:v>
                      </c:pt>
                      <c:pt idx="175">
                        <c:v>300</c:v>
                      </c:pt>
                      <c:pt idx="176">
                        <c:v>1890</c:v>
                      </c:pt>
                      <c:pt idx="177">
                        <c:v>2449</c:v>
                      </c:pt>
                      <c:pt idx="178">
                        <c:v>2566</c:v>
                      </c:pt>
                      <c:pt idx="179">
                        <c:v>1277</c:v>
                      </c:pt>
                      <c:pt idx="180">
                        <c:v>2</c:v>
                      </c:pt>
                      <c:pt idx="181">
                        <c:v>445</c:v>
                      </c:pt>
                      <c:pt idx="182">
                        <c:v>13</c:v>
                      </c:pt>
                      <c:pt idx="183">
                        <c:v>17</c:v>
                      </c:pt>
                      <c:pt idx="184">
                        <c:v>14</c:v>
                      </c:pt>
                      <c:pt idx="185">
                        <c:v>13</c:v>
                      </c:pt>
                      <c:pt idx="186">
                        <c:v>17</c:v>
                      </c:pt>
                      <c:pt idx="187">
                        <c:v>0</c:v>
                      </c:pt>
                      <c:pt idx="188">
                        <c:v>18</c:v>
                      </c:pt>
                      <c:pt idx="189">
                        <c:v>688</c:v>
                      </c:pt>
                      <c:pt idx="190">
                        <c:v>447</c:v>
                      </c:pt>
                      <c:pt idx="191">
                        <c:v>529</c:v>
                      </c:pt>
                      <c:pt idx="192">
                        <c:v>316</c:v>
                      </c:pt>
                      <c:pt idx="193">
                        <c:v>1227</c:v>
                      </c:pt>
                      <c:pt idx="194">
                        <c:v>614</c:v>
                      </c:pt>
                      <c:pt idx="195">
                        <c:v>1177</c:v>
                      </c:pt>
                      <c:pt idx="196">
                        <c:v>838</c:v>
                      </c:pt>
                      <c:pt idx="197">
                        <c:v>582</c:v>
                      </c:pt>
                      <c:pt idx="198">
                        <c:v>608</c:v>
                      </c:pt>
                      <c:pt idx="199">
                        <c:v>716</c:v>
                      </c:pt>
                      <c:pt idx="200">
                        <c:v>590</c:v>
                      </c:pt>
                      <c:pt idx="201">
                        <c:v>1614</c:v>
                      </c:pt>
                      <c:pt idx="202">
                        <c:v>1656</c:v>
                      </c:pt>
                      <c:pt idx="203">
                        <c:v>1126</c:v>
                      </c:pt>
                      <c:pt idx="204">
                        <c:v>996</c:v>
                      </c:pt>
                      <c:pt idx="205">
                        <c:v>552</c:v>
                      </c:pt>
                      <c:pt idx="206">
                        <c:v>1299</c:v>
                      </c:pt>
                      <c:pt idx="207">
                        <c:v>247</c:v>
                      </c:pt>
                      <c:pt idx="208">
                        <c:v>351</c:v>
                      </c:pt>
                      <c:pt idx="209">
                        <c:v>492</c:v>
                      </c:pt>
                      <c:pt idx="210">
                        <c:v>915</c:v>
                      </c:pt>
                      <c:pt idx="211">
                        <c:v>344</c:v>
                      </c:pt>
                      <c:pt idx="212">
                        <c:v>536</c:v>
                      </c:pt>
                      <c:pt idx="213">
                        <c:v>351</c:v>
                      </c:pt>
                      <c:pt idx="214">
                        <c:v>540</c:v>
                      </c:pt>
                      <c:pt idx="215">
                        <c:v>504</c:v>
                      </c:pt>
                      <c:pt idx="216">
                        <c:v>1010</c:v>
                      </c:pt>
                      <c:pt idx="217">
                        <c:v>602</c:v>
                      </c:pt>
                      <c:pt idx="218">
                        <c:v>605</c:v>
                      </c:pt>
                      <c:pt idx="219">
                        <c:v>774</c:v>
                      </c:pt>
                      <c:pt idx="220">
                        <c:v>1298</c:v>
                      </c:pt>
                      <c:pt idx="221">
                        <c:v>1356</c:v>
                      </c:pt>
                      <c:pt idx="222">
                        <c:v>2075</c:v>
                      </c:pt>
                      <c:pt idx="223">
                        <c:v>1540</c:v>
                      </c:pt>
                      <c:pt idx="224">
                        <c:v>754</c:v>
                      </c:pt>
                      <c:pt idx="225">
                        <c:v>1052</c:v>
                      </c:pt>
                      <c:pt idx="226">
                        <c:v>746</c:v>
                      </c:pt>
                      <c:pt idx="227">
                        <c:v>630</c:v>
                      </c:pt>
                      <c:pt idx="228">
                        <c:v>121</c:v>
                      </c:pt>
                      <c:pt idx="229">
                        <c:v>2076</c:v>
                      </c:pt>
                      <c:pt idx="230">
                        <c:v>1459</c:v>
                      </c:pt>
                      <c:pt idx="231">
                        <c:v>1786</c:v>
                      </c:pt>
                      <c:pt idx="232">
                        <c:v>1952</c:v>
                      </c:pt>
                      <c:pt idx="233">
                        <c:v>1617</c:v>
                      </c:pt>
                      <c:pt idx="234">
                        <c:v>1427</c:v>
                      </c:pt>
                      <c:pt idx="235">
                        <c:v>1632</c:v>
                      </c:pt>
                      <c:pt idx="236">
                        <c:v>1302</c:v>
                      </c:pt>
                      <c:pt idx="237">
                        <c:v>1080</c:v>
                      </c:pt>
                      <c:pt idx="238">
                        <c:v>1046</c:v>
                      </c:pt>
                      <c:pt idx="239">
                        <c:v>1170</c:v>
                      </c:pt>
                      <c:pt idx="240">
                        <c:v>1222</c:v>
                      </c:pt>
                      <c:pt idx="241">
                        <c:v>620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C57D-45E9-BB1D-FF7CE98C03D3}"/>
                  </c:ext>
                </c:extLst>
              </c15:ser>
            </c15:filteredScatterSeries>
            <c15:filteredScatte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Sheet1!$E$1</c15:sqref>
                        </c15:formulaRef>
                      </c:ext>
                    </c:extLst>
                    <c:strCache>
                      <c:ptCount val="1"/>
                      <c:pt idx="0">
                        <c:v>前一天increment</c:v>
                      </c:pt>
                    </c:strCache>
                  </c:strRef>
                </c:tx>
                <c:spPr>
                  <a:ln w="28575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>
                        <a:shade val="86000"/>
                      </a:schemeClr>
                    </a:solidFill>
                    <a:ln w="9525">
                      <a:solidFill>
                        <a:schemeClr val="accent1">
                          <a:shade val="86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Sheet1!$B$2:$B$243</c15:sqref>
                        </c15:formulaRef>
                      </c:ext>
                    </c:extLst>
                    <c:numCache>
                      <c:formatCode>General</c:formatCode>
                      <c:ptCount val="242"/>
                      <c:pt idx="0">
                        <c:v>-149</c:v>
                      </c:pt>
                      <c:pt idx="1">
                        <c:v>-80</c:v>
                      </c:pt>
                      <c:pt idx="2">
                        <c:v>-59</c:v>
                      </c:pt>
                      <c:pt idx="3">
                        <c:v>53</c:v>
                      </c:pt>
                      <c:pt idx="4">
                        <c:v>-75</c:v>
                      </c:pt>
                      <c:pt idx="5">
                        <c:v>2</c:v>
                      </c:pt>
                      <c:pt idx="6">
                        <c:v>-1</c:v>
                      </c:pt>
                      <c:pt idx="7">
                        <c:v>-5</c:v>
                      </c:pt>
                      <c:pt idx="8">
                        <c:v>798</c:v>
                      </c:pt>
                      <c:pt idx="9">
                        <c:v>-710</c:v>
                      </c:pt>
                      <c:pt idx="10">
                        <c:v>1238</c:v>
                      </c:pt>
                      <c:pt idx="11">
                        <c:v>-583</c:v>
                      </c:pt>
                      <c:pt idx="12">
                        <c:v>-523</c:v>
                      </c:pt>
                      <c:pt idx="13">
                        <c:v>-4</c:v>
                      </c:pt>
                      <c:pt idx="14">
                        <c:v>44</c:v>
                      </c:pt>
                      <c:pt idx="15">
                        <c:v>324</c:v>
                      </c:pt>
                      <c:pt idx="16">
                        <c:v>334</c:v>
                      </c:pt>
                      <c:pt idx="17">
                        <c:v>-35</c:v>
                      </c:pt>
                      <c:pt idx="18">
                        <c:v>63</c:v>
                      </c:pt>
                      <c:pt idx="19">
                        <c:v>166</c:v>
                      </c:pt>
                      <c:pt idx="20">
                        <c:v>-50</c:v>
                      </c:pt>
                      <c:pt idx="21">
                        <c:v>-5</c:v>
                      </c:pt>
                      <c:pt idx="22">
                        <c:v>22</c:v>
                      </c:pt>
                      <c:pt idx="23">
                        <c:v>136</c:v>
                      </c:pt>
                      <c:pt idx="24">
                        <c:v>-120</c:v>
                      </c:pt>
                      <c:pt idx="25">
                        <c:v>-114</c:v>
                      </c:pt>
                      <c:pt idx="26">
                        <c:v>-21</c:v>
                      </c:pt>
                      <c:pt idx="27">
                        <c:v>15</c:v>
                      </c:pt>
                      <c:pt idx="28">
                        <c:v>-115</c:v>
                      </c:pt>
                      <c:pt idx="29">
                        <c:v>34</c:v>
                      </c:pt>
                      <c:pt idx="30">
                        <c:v>-11</c:v>
                      </c:pt>
                      <c:pt idx="31">
                        <c:v>496</c:v>
                      </c:pt>
                      <c:pt idx="32">
                        <c:v>233</c:v>
                      </c:pt>
                      <c:pt idx="33">
                        <c:v>-435</c:v>
                      </c:pt>
                      <c:pt idx="34">
                        <c:v>378</c:v>
                      </c:pt>
                      <c:pt idx="35">
                        <c:v>96</c:v>
                      </c:pt>
                      <c:pt idx="36">
                        <c:v>-17</c:v>
                      </c:pt>
                      <c:pt idx="37">
                        <c:v>469</c:v>
                      </c:pt>
                      <c:pt idx="38">
                        <c:v>-360</c:v>
                      </c:pt>
                      <c:pt idx="39">
                        <c:v>248</c:v>
                      </c:pt>
                      <c:pt idx="40">
                        <c:v>-314</c:v>
                      </c:pt>
                      <c:pt idx="41">
                        <c:v>424</c:v>
                      </c:pt>
                      <c:pt idx="42">
                        <c:v>-145</c:v>
                      </c:pt>
                      <c:pt idx="43">
                        <c:v>239</c:v>
                      </c:pt>
                      <c:pt idx="44">
                        <c:v>68</c:v>
                      </c:pt>
                      <c:pt idx="45">
                        <c:v>-399</c:v>
                      </c:pt>
                      <c:pt idx="46">
                        <c:v>29</c:v>
                      </c:pt>
                      <c:pt idx="47">
                        <c:v>189</c:v>
                      </c:pt>
                      <c:pt idx="48">
                        <c:v>315</c:v>
                      </c:pt>
                      <c:pt idx="49">
                        <c:v>1027</c:v>
                      </c:pt>
                      <c:pt idx="50">
                        <c:v>437</c:v>
                      </c:pt>
                      <c:pt idx="51">
                        <c:v>797</c:v>
                      </c:pt>
                      <c:pt idx="52">
                        <c:v>563</c:v>
                      </c:pt>
                      <c:pt idx="53">
                        <c:v>-514</c:v>
                      </c:pt>
                      <c:pt idx="54">
                        <c:v>326</c:v>
                      </c:pt>
                      <c:pt idx="55">
                        <c:v>89</c:v>
                      </c:pt>
                      <c:pt idx="56">
                        <c:v>295</c:v>
                      </c:pt>
                      <c:pt idx="57">
                        <c:v>210</c:v>
                      </c:pt>
                      <c:pt idx="58">
                        <c:v>292</c:v>
                      </c:pt>
                      <c:pt idx="59">
                        <c:v>161</c:v>
                      </c:pt>
                      <c:pt idx="60">
                        <c:v>251</c:v>
                      </c:pt>
                      <c:pt idx="61">
                        <c:v>362</c:v>
                      </c:pt>
                      <c:pt idx="62">
                        <c:v>5</c:v>
                      </c:pt>
                      <c:pt idx="63">
                        <c:v>-558</c:v>
                      </c:pt>
                      <c:pt idx="64">
                        <c:v>-232</c:v>
                      </c:pt>
                      <c:pt idx="65">
                        <c:v>-3</c:v>
                      </c:pt>
                      <c:pt idx="66">
                        <c:v>35</c:v>
                      </c:pt>
                      <c:pt idx="67">
                        <c:v>167</c:v>
                      </c:pt>
                      <c:pt idx="68">
                        <c:v>67</c:v>
                      </c:pt>
                      <c:pt idx="69">
                        <c:v>-5</c:v>
                      </c:pt>
                      <c:pt idx="70">
                        <c:v>-6</c:v>
                      </c:pt>
                      <c:pt idx="71">
                        <c:v>-66</c:v>
                      </c:pt>
                      <c:pt idx="72">
                        <c:v>-132</c:v>
                      </c:pt>
                      <c:pt idx="73">
                        <c:v>-45</c:v>
                      </c:pt>
                      <c:pt idx="74">
                        <c:v>265</c:v>
                      </c:pt>
                      <c:pt idx="75">
                        <c:v>-17</c:v>
                      </c:pt>
                      <c:pt idx="76">
                        <c:v>293</c:v>
                      </c:pt>
                      <c:pt idx="77">
                        <c:v>-1354</c:v>
                      </c:pt>
                      <c:pt idx="78">
                        <c:v>-1301</c:v>
                      </c:pt>
                      <c:pt idx="79">
                        <c:v>-222</c:v>
                      </c:pt>
                      <c:pt idx="80">
                        <c:v>-1</c:v>
                      </c:pt>
                      <c:pt idx="81">
                        <c:v>133</c:v>
                      </c:pt>
                      <c:pt idx="82">
                        <c:v>164</c:v>
                      </c:pt>
                      <c:pt idx="83">
                        <c:v>130</c:v>
                      </c:pt>
                      <c:pt idx="84">
                        <c:v>167</c:v>
                      </c:pt>
                      <c:pt idx="85">
                        <c:v>231</c:v>
                      </c:pt>
                      <c:pt idx="86">
                        <c:v>-246</c:v>
                      </c:pt>
                      <c:pt idx="87">
                        <c:v>-157</c:v>
                      </c:pt>
                      <c:pt idx="88">
                        <c:v>328</c:v>
                      </c:pt>
                      <c:pt idx="89">
                        <c:v>31</c:v>
                      </c:pt>
                      <c:pt idx="90">
                        <c:v>-569</c:v>
                      </c:pt>
                      <c:pt idx="91">
                        <c:v>45</c:v>
                      </c:pt>
                      <c:pt idx="92">
                        <c:v>20</c:v>
                      </c:pt>
                      <c:pt idx="93">
                        <c:v>101</c:v>
                      </c:pt>
                      <c:pt idx="94">
                        <c:v>-201</c:v>
                      </c:pt>
                      <c:pt idx="95">
                        <c:v>59</c:v>
                      </c:pt>
                      <c:pt idx="96">
                        <c:v>-35</c:v>
                      </c:pt>
                      <c:pt idx="97">
                        <c:v>-208</c:v>
                      </c:pt>
                      <c:pt idx="98">
                        <c:v>8</c:v>
                      </c:pt>
                      <c:pt idx="99">
                        <c:v>96</c:v>
                      </c:pt>
                      <c:pt idx="100">
                        <c:v>-234</c:v>
                      </c:pt>
                      <c:pt idx="101">
                        <c:v>-25</c:v>
                      </c:pt>
                      <c:pt idx="102">
                        <c:v>-105</c:v>
                      </c:pt>
                      <c:pt idx="103">
                        <c:v>-161</c:v>
                      </c:pt>
                      <c:pt idx="104">
                        <c:v>154</c:v>
                      </c:pt>
                      <c:pt idx="105">
                        <c:v>-37</c:v>
                      </c:pt>
                      <c:pt idx="106">
                        <c:v>-56</c:v>
                      </c:pt>
                      <c:pt idx="107">
                        <c:v>-139</c:v>
                      </c:pt>
                      <c:pt idx="108">
                        <c:v>46</c:v>
                      </c:pt>
                      <c:pt idx="109">
                        <c:v>-105</c:v>
                      </c:pt>
                      <c:pt idx="110">
                        <c:v>41</c:v>
                      </c:pt>
                      <c:pt idx="111">
                        <c:v>-39</c:v>
                      </c:pt>
                      <c:pt idx="112">
                        <c:v>-143</c:v>
                      </c:pt>
                      <c:pt idx="113">
                        <c:v>112</c:v>
                      </c:pt>
                      <c:pt idx="114">
                        <c:v>137</c:v>
                      </c:pt>
                      <c:pt idx="115">
                        <c:v>162</c:v>
                      </c:pt>
                      <c:pt idx="116">
                        <c:v>39</c:v>
                      </c:pt>
                      <c:pt idx="117">
                        <c:v>-415</c:v>
                      </c:pt>
                      <c:pt idx="118">
                        <c:v>63</c:v>
                      </c:pt>
                      <c:pt idx="119">
                        <c:v>9</c:v>
                      </c:pt>
                      <c:pt idx="120">
                        <c:v>7</c:v>
                      </c:pt>
                      <c:pt idx="121">
                        <c:v>-84</c:v>
                      </c:pt>
                      <c:pt idx="122">
                        <c:v>-130</c:v>
                      </c:pt>
                      <c:pt idx="123">
                        <c:v>-55</c:v>
                      </c:pt>
                      <c:pt idx="124">
                        <c:v>-74</c:v>
                      </c:pt>
                      <c:pt idx="125">
                        <c:v>16</c:v>
                      </c:pt>
                      <c:pt idx="126">
                        <c:v>-23</c:v>
                      </c:pt>
                      <c:pt idx="127">
                        <c:v>59</c:v>
                      </c:pt>
                      <c:pt idx="128">
                        <c:v>-109</c:v>
                      </c:pt>
                      <c:pt idx="129">
                        <c:v>16</c:v>
                      </c:pt>
                      <c:pt idx="130">
                        <c:v>65</c:v>
                      </c:pt>
                      <c:pt idx="131">
                        <c:v>-111</c:v>
                      </c:pt>
                      <c:pt idx="132">
                        <c:v>-72</c:v>
                      </c:pt>
                      <c:pt idx="133">
                        <c:v>20</c:v>
                      </c:pt>
                      <c:pt idx="134">
                        <c:v>31</c:v>
                      </c:pt>
                      <c:pt idx="135">
                        <c:v>7</c:v>
                      </c:pt>
                      <c:pt idx="136">
                        <c:v>11</c:v>
                      </c:pt>
                      <c:pt idx="137">
                        <c:v>-10</c:v>
                      </c:pt>
                      <c:pt idx="138">
                        <c:v>44</c:v>
                      </c:pt>
                      <c:pt idx="139">
                        <c:v>103</c:v>
                      </c:pt>
                      <c:pt idx="140">
                        <c:v>-79</c:v>
                      </c:pt>
                      <c:pt idx="141">
                        <c:v>99</c:v>
                      </c:pt>
                      <c:pt idx="142">
                        <c:v>24</c:v>
                      </c:pt>
                      <c:pt idx="143">
                        <c:v>-24</c:v>
                      </c:pt>
                      <c:pt idx="144">
                        <c:v>-12</c:v>
                      </c:pt>
                      <c:pt idx="145">
                        <c:v>56</c:v>
                      </c:pt>
                      <c:pt idx="146">
                        <c:v>101</c:v>
                      </c:pt>
                      <c:pt idx="147">
                        <c:v>-26</c:v>
                      </c:pt>
                      <c:pt idx="148">
                        <c:v>-71</c:v>
                      </c:pt>
                      <c:pt idx="149">
                        <c:v>-92</c:v>
                      </c:pt>
                      <c:pt idx="150">
                        <c:v>188</c:v>
                      </c:pt>
                      <c:pt idx="151">
                        <c:v>-77</c:v>
                      </c:pt>
                      <c:pt idx="152">
                        <c:v>59</c:v>
                      </c:pt>
                      <c:pt idx="153">
                        <c:v>-752</c:v>
                      </c:pt>
                      <c:pt idx="154">
                        <c:v>-81</c:v>
                      </c:pt>
                      <c:pt idx="155">
                        <c:v>-25</c:v>
                      </c:pt>
                      <c:pt idx="156">
                        <c:v>-59</c:v>
                      </c:pt>
                      <c:pt idx="157">
                        <c:v>383</c:v>
                      </c:pt>
                      <c:pt idx="158">
                        <c:v>-340</c:v>
                      </c:pt>
                      <c:pt idx="159">
                        <c:v>51</c:v>
                      </c:pt>
                      <c:pt idx="160">
                        <c:v>-150</c:v>
                      </c:pt>
                      <c:pt idx="161">
                        <c:v>-250</c:v>
                      </c:pt>
                      <c:pt idx="162">
                        <c:v>-36</c:v>
                      </c:pt>
                      <c:pt idx="163">
                        <c:v>1188</c:v>
                      </c:pt>
                      <c:pt idx="164">
                        <c:v>-832</c:v>
                      </c:pt>
                      <c:pt idx="165">
                        <c:v>-73</c:v>
                      </c:pt>
                      <c:pt idx="166">
                        <c:v>59</c:v>
                      </c:pt>
                      <c:pt idx="167">
                        <c:v>-212</c:v>
                      </c:pt>
                      <c:pt idx="168">
                        <c:v>170</c:v>
                      </c:pt>
                      <c:pt idx="169">
                        <c:v>-181</c:v>
                      </c:pt>
                      <c:pt idx="170">
                        <c:v>18</c:v>
                      </c:pt>
                      <c:pt idx="171">
                        <c:v>-55</c:v>
                      </c:pt>
                      <c:pt idx="172">
                        <c:v>-318</c:v>
                      </c:pt>
                      <c:pt idx="173">
                        <c:v>156</c:v>
                      </c:pt>
                      <c:pt idx="174">
                        <c:v>486</c:v>
                      </c:pt>
                      <c:pt idx="175">
                        <c:v>2080</c:v>
                      </c:pt>
                      <c:pt idx="176">
                        <c:v>111</c:v>
                      </c:pt>
                      <c:pt idx="177">
                        <c:v>-352</c:v>
                      </c:pt>
                      <c:pt idx="178">
                        <c:v>237</c:v>
                      </c:pt>
                      <c:pt idx="179">
                        <c:v>149</c:v>
                      </c:pt>
                      <c:pt idx="180">
                        <c:v>-416</c:v>
                      </c:pt>
                      <c:pt idx="181">
                        <c:v>-92</c:v>
                      </c:pt>
                      <c:pt idx="182">
                        <c:v>326</c:v>
                      </c:pt>
                      <c:pt idx="183">
                        <c:v>-17</c:v>
                      </c:pt>
                      <c:pt idx="184">
                        <c:v>-14</c:v>
                      </c:pt>
                      <c:pt idx="185">
                        <c:v>-13</c:v>
                      </c:pt>
                      <c:pt idx="186">
                        <c:v>-17</c:v>
                      </c:pt>
                      <c:pt idx="187">
                        <c:v>160</c:v>
                      </c:pt>
                      <c:pt idx="188">
                        <c:v>42</c:v>
                      </c:pt>
                      <c:pt idx="189">
                        <c:v>-86</c:v>
                      </c:pt>
                      <c:pt idx="190">
                        <c:v>149</c:v>
                      </c:pt>
                      <c:pt idx="191">
                        <c:v>-200</c:v>
                      </c:pt>
                      <c:pt idx="192">
                        <c:v>122</c:v>
                      </c:pt>
                      <c:pt idx="193">
                        <c:v>126</c:v>
                      </c:pt>
                      <c:pt idx="194">
                        <c:v>-15</c:v>
                      </c:pt>
                      <c:pt idx="195">
                        <c:v>257</c:v>
                      </c:pt>
                      <c:pt idx="196">
                        <c:v>-213</c:v>
                      </c:pt>
                      <c:pt idx="197">
                        <c:v>50</c:v>
                      </c:pt>
                      <c:pt idx="198">
                        <c:v>21</c:v>
                      </c:pt>
                      <c:pt idx="199">
                        <c:v>20</c:v>
                      </c:pt>
                      <c:pt idx="200">
                        <c:v>171</c:v>
                      </c:pt>
                      <c:pt idx="201">
                        <c:v>-437</c:v>
                      </c:pt>
                      <c:pt idx="202">
                        <c:v>-40</c:v>
                      </c:pt>
                      <c:pt idx="203">
                        <c:v>375</c:v>
                      </c:pt>
                      <c:pt idx="204">
                        <c:v>-224</c:v>
                      </c:pt>
                      <c:pt idx="205">
                        <c:v>801</c:v>
                      </c:pt>
                      <c:pt idx="206">
                        <c:v>-682</c:v>
                      </c:pt>
                      <c:pt idx="207">
                        <c:v>218</c:v>
                      </c:pt>
                      <c:pt idx="208">
                        <c:v>-108</c:v>
                      </c:pt>
                      <c:pt idx="209">
                        <c:v>-32</c:v>
                      </c:pt>
                      <c:pt idx="210">
                        <c:v>30</c:v>
                      </c:pt>
                      <c:pt idx="211">
                        <c:v>53</c:v>
                      </c:pt>
                      <c:pt idx="212">
                        <c:v>148</c:v>
                      </c:pt>
                      <c:pt idx="213">
                        <c:v>39</c:v>
                      </c:pt>
                      <c:pt idx="214">
                        <c:v>17</c:v>
                      </c:pt>
                      <c:pt idx="215">
                        <c:v>142</c:v>
                      </c:pt>
                      <c:pt idx="216">
                        <c:v>-184</c:v>
                      </c:pt>
                      <c:pt idx="217">
                        <c:v>-65</c:v>
                      </c:pt>
                      <c:pt idx="218">
                        <c:v>-228</c:v>
                      </c:pt>
                      <c:pt idx="219">
                        <c:v>812</c:v>
                      </c:pt>
                      <c:pt idx="220">
                        <c:v>96</c:v>
                      </c:pt>
                      <c:pt idx="221">
                        <c:v>-218</c:v>
                      </c:pt>
                      <c:pt idx="222">
                        <c:v>423</c:v>
                      </c:pt>
                      <c:pt idx="223">
                        <c:v>-760</c:v>
                      </c:pt>
                      <c:pt idx="224">
                        <c:v>62</c:v>
                      </c:pt>
                      <c:pt idx="225">
                        <c:v>1395</c:v>
                      </c:pt>
                      <c:pt idx="226">
                        <c:v>-535</c:v>
                      </c:pt>
                      <c:pt idx="227">
                        <c:v>523</c:v>
                      </c:pt>
                      <c:pt idx="228">
                        <c:v>-36</c:v>
                      </c:pt>
                      <c:pt idx="229">
                        <c:v>-1070</c:v>
                      </c:pt>
                      <c:pt idx="230">
                        <c:v>-97</c:v>
                      </c:pt>
                      <c:pt idx="231">
                        <c:v>-271</c:v>
                      </c:pt>
                      <c:pt idx="232">
                        <c:v>466</c:v>
                      </c:pt>
                      <c:pt idx="233">
                        <c:v>-595</c:v>
                      </c:pt>
                      <c:pt idx="234">
                        <c:v>-120</c:v>
                      </c:pt>
                      <c:pt idx="235">
                        <c:v>418</c:v>
                      </c:pt>
                      <c:pt idx="236">
                        <c:v>144</c:v>
                      </c:pt>
                      <c:pt idx="237">
                        <c:v>-45</c:v>
                      </c:pt>
                      <c:pt idx="238">
                        <c:v>-57</c:v>
                      </c:pt>
                      <c:pt idx="239">
                        <c:v>144</c:v>
                      </c:pt>
                      <c:pt idx="240">
                        <c:v>-352</c:v>
                      </c:pt>
                      <c:pt idx="241">
                        <c:v>-93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Sheet1!$E$2:$E$243</c15:sqref>
                        </c15:formulaRef>
                      </c:ext>
                    </c:extLst>
                    <c:numCache>
                      <c:formatCode>General</c:formatCode>
                      <c:ptCount val="242"/>
                      <c:pt idx="0">
                        <c:v>9</c:v>
                      </c:pt>
                      <c:pt idx="1">
                        <c:v>-149</c:v>
                      </c:pt>
                      <c:pt idx="2">
                        <c:v>-80</c:v>
                      </c:pt>
                      <c:pt idx="3">
                        <c:v>-59</c:v>
                      </c:pt>
                      <c:pt idx="4">
                        <c:v>53</c:v>
                      </c:pt>
                      <c:pt idx="5">
                        <c:v>-75</c:v>
                      </c:pt>
                      <c:pt idx="6">
                        <c:v>2</c:v>
                      </c:pt>
                      <c:pt idx="7">
                        <c:v>-1</c:v>
                      </c:pt>
                      <c:pt idx="8">
                        <c:v>-5</c:v>
                      </c:pt>
                      <c:pt idx="9">
                        <c:v>798</c:v>
                      </c:pt>
                      <c:pt idx="10">
                        <c:v>-710</c:v>
                      </c:pt>
                      <c:pt idx="11">
                        <c:v>1238</c:v>
                      </c:pt>
                      <c:pt idx="12">
                        <c:v>-583</c:v>
                      </c:pt>
                      <c:pt idx="13">
                        <c:v>-523</c:v>
                      </c:pt>
                      <c:pt idx="14">
                        <c:v>-4</c:v>
                      </c:pt>
                      <c:pt idx="15">
                        <c:v>44</c:v>
                      </c:pt>
                      <c:pt idx="16">
                        <c:v>324</c:v>
                      </c:pt>
                      <c:pt idx="17">
                        <c:v>334</c:v>
                      </c:pt>
                      <c:pt idx="18">
                        <c:v>-35</c:v>
                      </c:pt>
                      <c:pt idx="19">
                        <c:v>63</c:v>
                      </c:pt>
                      <c:pt idx="20">
                        <c:v>166</c:v>
                      </c:pt>
                      <c:pt idx="21">
                        <c:v>-50</c:v>
                      </c:pt>
                      <c:pt idx="22">
                        <c:v>-5</c:v>
                      </c:pt>
                      <c:pt idx="23">
                        <c:v>22</c:v>
                      </c:pt>
                      <c:pt idx="24">
                        <c:v>136</c:v>
                      </c:pt>
                      <c:pt idx="25">
                        <c:v>-120</c:v>
                      </c:pt>
                      <c:pt idx="26">
                        <c:v>-114</c:v>
                      </c:pt>
                      <c:pt idx="27">
                        <c:v>-21</c:v>
                      </c:pt>
                      <c:pt idx="28">
                        <c:v>15</c:v>
                      </c:pt>
                      <c:pt idx="29">
                        <c:v>-115</c:v>
                      </c:pt>
                      <c:pt idx="30">
                        <c:v>34</c:v>
                      </c:pt>
                      <c:pt idx="31">
                        <c:v>-11</c:v>
                      </c:pt>
                      <c:pt idx="32">
                        <c:v>496</c:v>
                      </c:pt>
                      <c:pt idx="33">
                        <c:v>233</c:v>
                      </c:pt>
                      <c:pt idx="34">
                        <c:v>-435</c:v>
                      </c:pt>
                      <c:pt idx="35">
                        <c:v>378</c:v>
                      </c:pt>
                      <c:pt idx="36">
                        <c:v>96</c:v>
                      </c:pt>
                      <c:pt idx="37">
                        <c:v>-17</c:v>
                      </c:pt>
                      <c:pt idx="38">
                        <c:v>469</c:v>
                      </c:pt>
                      <c:pt idx="39">
                        <c:v>-360</c:v>
                      </c:pt>
                      <c:pt idx="40">
                        <c:v>248</c:v>
                      </c:pt>
                      <c:pt idx="41">
                        <c:v>-314</c:v>
                      </c:pt>
                      <c:pt idx="42">
                        <c:v>424</c:v>
                      </c:pt>
                      <c:pt idx="43">
                        <c:v>-145</c:v>
                      </c:pt>
                      <c:pt idx="44">
                        <c:v>239</c:v>
                      </c:pt>
                      <c:pt idx="45">
                        <c:v>68</c:v>
                      </c:pt>
                      <c:pt idx="46">
                        <c:v>-399</c:v>
                      </c:pt>
                      <c:pt idx="47">
                        <c:v>29</c:v>
                      </c:pt>
                      <c:pt idx="48">
                        <c:v>189</c:v>
                      </c:pt>
                      <c:pt idx="49">
                        <c:v>315</c:v>
                      </c:pt>
                      <c:pt idx="50">
                        <c:v>1027</c:v>
                      </c:pt>
                      <c:pt idx="51">
                        <c:v>437</c:v>
                      </c:pt>
                      <c:pt idx="52">
                        <c:v>797</c:v>
                      </c:pt>
                      <c:pt idx="53">
                        <c:v>563</c:v>
                      </c:pt>
                      <c:pt idx="54">
                        <c:v>-514</c:v>
                      </c:pt>
                      <c:pt idx="55">
                        <c:v>326</c:v>
                      </c:pt>
                      <c:pt idx="56">
                        <c:v>89</c:v>
                      </c:pt>
                      <c:pt idx="57">
                        <c:v>295</c:v>
                      </c:pt>
                      <c:pt idx="58">
                        <c:v>210</c:v>
                      </c:pt>
                      <c:pt idx="59">
                        <c:v>292</c:v>
                      </c:pt>
                      <c:pt idx="60">
                        <c:v>161</c:v>
                      </c:pt>
                      <c:pt idx="61">
                        <c:v>251</c:v>
                      </c:pt>
                      <c:pt idx="62">
                        <c:v>362</c:v>
                      </c:pt>
                      <c:pt idx="63">
                        <c:v>5</c:v>
                      </c:pt>
                      <c:pt idx="64">
                        <c:v>-558</c:v>
                      </c:pt>
                      <c:pt idx="65">
                        <c:v>-232</c:v>
                      </c:pt>
                      <c:pt idx="66">
                        <c:v>-3</c:v>
                      </c:pt>
                      <c:pt idx="67">
                        <c:v>35</c:v>
                      </c:pt>
                      <c:pt idx="68">
                        <c:v>167</c:v>
                      </c:pt>
                      <c:pt idx="69">
                        <c:v>67</c:v>
                      </c:pt>
                      <c:pt idx="70">
                        <c:v>-5</c:v>
                      </c:pt>
                      <c:pt idx="71">
                        <c:v>-6</c:v>
                      </c:pt>
                      <c:pt idx="72">
                        <c:v>-66</c:v>
                      </c:pt>
                      <c:pt idx="73">
                        <c:v>-132</c:v>
                      </c:pt>
                      <c:pt idx="74">
                        <c:v>-45</c:v>
                      </c:pt>
                      <c:pt idx="75">
                        <c:v>265</c:v>
                      </c:pt>
                      <c:pt idx="76">
                        <c:v>-17</c:v>
                      </c:pt>
                      <c:pt idx="77">
                        <c:v>293</c:v>
                      </c:pt>
                      <c:pt idx="78">
                        <c:v>-1354</c:v>
                      </c:pt>
                      <c:pt idx="79">
                        <c:v>-1301</c:v>
                      </c:pt>
                      <c:pt idx="80">
                        <c:v>-222</c:v>
                      </c:pt>
                      <c:pt idx="81">
                        <c:v>-1</c:v>
                      </c:pt>
                      <c:pt idx="82">
                        <c:v>133</c:v>
                      </c:pt>
                      <c:pt idx="83">
                        <c:v>164</c:v>
                      </c:pt>
                      <c:pt idx="84">
                        <c:v>130</c:v>
                      </c:pt>
                      <c:pt idx="85">
                        <c:v>167</c:v>
                      </c:pt>
                      <c:pt idx="86">
                        <c:v>231</c:v>
                      </c:pt>
                      <c:pt idx="87">
                        <c:v>-246</c:v>
                      </c:pt>
                      <c:pt idx="88">
                        <c:v>-157</c:v>
                      </c:pt>
                      <c:pt idx="89">
                        <c:v>328</c:v>
                      </c:pt>
                      <c:pt idx="90">
                        <c:v>31</c:v>
                      </c:pt>
                      <c:pt idx="91">
                        <c:v>-569</c:v>
                      </c:pt>
                      <c:pt idx="92">
                        <c:v>45</c:v>
                      </c:pt>
                      <c:pt idx="93">
                        <c:v>20</c:v>
                      </c:pt>
                      <c:pt idx="94">
                        <c:v>101</c:v>
                      </c:pt>
                      <c:pt idx="95">
                        <c:v>-201</c:v>
                      </c:pt>
                      <c:pt idx="96">
                        <c:v>59</c:v>
                      </c:pt>
                      <c:pt idx="97">
                        <c:v>-35</c:v>
                      </c:pt>
                      <c:pt idx="98">
                        <c:v>-208</c:v>
                      </c:pt>
                      <c:pt idx="99">
                        <c:v>8</c:v>
                      </c:pt>
                      <c:pt idx="100">
                        <c:v>96</c:v>
                      </c:pt>
                      <c:pt idx="101">
                        <c:v>-234</c:v>
                      </c:pt>
                      <c:pt idx="102">
                        <c:v>-25</c:v>
                      </c:pt>
                      <c:pt idx="103">
                        <c:v>-105</c:v>
                      </c:pt>
                      <c:pt idx="104">
                        <c:v>-161</c:v>
                      </c:pt>
                      <c:pt idx="105">
                        <c:v>154</c:v>
                      </c:pt>
                      <c:pt idx="106">
                        <c:v>-37</c:v>
                      </c:pt>
                      <c:pt idx="107">
                        <c:v>-56</c:v>
                      </c:pt>
                      <c:pt idx="108">
                        <c:v>-139</c:v>
                      </c:pt>
                      <c:pt idx="109">
                        <c:v>46</c:v>
                      </c:pt>
                      <c:pt idx="110">
                        <c:v>-105</c:v>
                      </c:pt>
                      <c:pt idx="111">
                        <c:v>41</c:v>
                      </c:pt>
                      <c:pt idx="112">
                        <c:v>-39</c:v>
                      </c:pt>
                      <c:pt idx="113">
                        <c:v>-143</c:v>
                      </c:pt>
                      <c:pt idx="114">
                        <c:v>112</c:v>
                      </c:pt>
                      <c:pt idx="115">
                        <c:v>137</c:v>
                      </c:pt>
                      <c:pt idx="116">
                        <c:v>162</c:v>
                      </c:pt>
                      <c:pt idx="117">
                        <c:v>39</c:v>
                      </c:pt>
                      <c:pt idx="118">
                        <c:v>-415</c:v>
                      </c:pt>
                      <c:pt idx="119">
                        <c:v>63</c:v>
                      </c:pt>
                      <c:pt idx="120">
                        <c:v>9</c:v>
                      </c:pt>
                      <c:pt idx="121">
                        <c:v>7</c:v>
                      </c:pt>
                      <c:pt idx="122">
                        <c:v>-84</c:v>
                      </c:pt>
                      <c:pt idx="123">
                        <c:v>-130</c:v>
                      </c:pt>
                      <c:pt idx="124">
                        <c:v>-55</c:v>
                      </c:pt>
                      <c:pt idx="125">
                        <c:v>-74</c:v>
                      </c:pt>
                      <c:pt idx="126">
                        <c:v>16</c:v>
                      </c:pt>
                      <c:pt idx="127">
                        <c:v>-23</c:v>
                      </c:pt>
                      <c:pt idx="128">
                        <c:v>59</c:v>
                      </c:pt>
                      <c:pt idx="129">
                        <c:v>-109</c:v>
                      </c:pt>
                      <c:pt idx="130">
                        <c:v>16</c:v>
                      </c:pt>
                      <c:pt idx="131">
                        <c:v>65</c:v>
                      </c:pt>
                      <c:pt idx="132">
                        <c:v>-111</c:v>
                      </c:pt>
                      <c:pt idx="133">
                        <c:v>-72</c:v>
                      </c:pt>
                      <c:pt idx="134">
                        <c:v>20</c:v>
                      </c:pt>
                      <c:pt idx="135">
                        <c:v>31</c:v>
                      </c:pt>
                      <c:pt idx="136">
                        <c:v>7</c:v>
                      </c:pt>
                      <c:pt idx="137">
                        <c:v>11</c:v>
                      </c:pt>
                      <c:pt idx="138">
                        <c:v>-10</c:v>
                      </c:pt>
                      <c:pt idx="139">
                        <c:v>44</c:v>
                      </c:pt>
                      <c:pt idx="140">
                        <c:v>103</c:v>
                      </c:pt>
                      <c:pt idx="141">
                        <c:v>-79</c:v>
                      </c:pt>
                      <c:pt idx="142">
                        <c:v>99</c:v>
                      </c:pt>
                      <c:pt idx="143">
                        <c:v>24</c:v>
                      </c:pt>
                      <c:pt idx="144">
                        <c:v>-24</c:v>
                      </c:pt>
                      <c:pt idx="145">
                        <c:v>-12</c:v>
                      </c:pt>
                      <c:pt idx="146">
                        <c:v>56</c:v>
                      </c:pt>
                      <c:pt idx="147">
                        <c:v>101</c:v>
                      </c:pt>
                      <c:pt idx="148">
                        <c:v>-26</c:v>
                      </c:pt>
                      <c:pt idx="149">
                        <c:v>-71</c:v>
                      </c:pt>
                      <c:pt idx="150">
                        <c:v>-92</c:v>
                      </c:pt>
                      <c:pt idx="151">
                        <c:v>188</c:v>
                      </c:pt>
                      <c:pt idx="152">
                        <c:v>-77</c:v>
                      </c:pt>
                      <c:pt idx="153">
                        <c:v>59</c:v>
                      </c:pt>
                      <c:pt idx="154">
                        <c:v>-752</c:v>
                      </c:pt>
                      <c:pt idx="155">
                        <c:v>-81</c:v>
                      </c:pt>
                      <c:pt idx="156">
                        <c:v>-25</c:v>
                      </c:pt>
                      <c:pt idx="157">
                        <c:v>-59</c:v>
                      </c:pt>
                      <c:pt idx="158">
                        <c:v>383</c:v>
                      </c:pt>
                      <c:pt idx="159">
                        <c:v>-340</c:v>
                      </c:pt>
                      <c:pt idx="160">
                        <c:v>51</c:v>
                      </c:pt>
                      <c:pt idx="161">
                        <c:v>-150</c:v>
                      </c:pt>
                      <c:pt idx="162">
                        <c:v>-250</c:v>
                      </c:pt>
                      <c:pt idx="163">
                        <c:v>-36</c:v>
                      </c:pt>
                      <c:pt idx="164">
                        <c:v>1188</c:v>
                      </c:pt>
                      <c:pt idx="165">
                        <c:v>-832</c:v>
                      </c:pt>
                      <c:pt idx="166">
                        <c:v>-73</c:v>
                      </c:pt>
                      <c:pt idx="167">
                        <c:v>59</c:v>
                      </c:pt>
                      <c:pt idx="168">
                        <c:v>-212</c:v>
                      </c:pt>
                      <c:pt idx="169">
                        <c:v>170</c:v>
                      </c:pt>
                      <c:pt idx="170">
                        <c:v>-181</c:v>
                      </c:pt>
                      <c:pt idx="171">
                        <c:v>18</c:v>
                      </c:pt>
                      <c:pt idx="172">
                        <c:v>-55</c:v>
                      </c:pt>
                      <c:pt idx="173">
                        <c:v>-318</c:v>
                      </c:pt>
                      <c:pt idx="174">
                        <c:v>156</c:v>
                      </c:pt>
                      <c:pt idx="175">
                        <c:v>486</c:v>
                      </c:pt>
                      <c:pt idx="176">
                        <c:v>2080</c:v>
                      </c:pt>
                      <c:pt idx="177">
                        <c:v>111</c:v>
                      </c:pt>
                      <c:pt idx="178">
                        <c:v>-352</c:v>
                      </c:pt>
                      <c:pt idx="179">
                        <c:v>237</c:v>
                      </c:pt>
                      <c:pt idx="180">
                        <c:v>149</c:v>
                      </c:pt>
                      <c:pt idx="181">
                        <c:v>-416</c:v>
                      </c:pt>
                      <c:pt idx="182">
                        <c:v>37</c:v>
                      </c:pt>
                      <c:pt idx="183">
                        <c:v>326</c:v>
                      </c:pt>
                      <c:pt idx="184">
                        <c:v>-17</c:v>
                      </c:pt>
                      <c:pt idx="185">
                        <c:v>-14</c:v>
                      </c:pt>
                      <c:pt idx="186">
                        <c:v>-13</c:v>
                      </c:pt>
                      <c:pt idx="187">
                        <c:v>-17</c:v>
                      </c:pt>
                      <c:pt idx="188">
                        <c:v>160</c:v>
                      </c:pt>
                      <c:pt idx="189">
                        <c:v>42</c:v>
                      </c:pt>
                      <c:pt idx="190">
                        <c:v>-86</c:v>
                      </c:pt>
                      <c:pt idx="191">
                        <c:v>149</c:v>
                      </c:pt>
                      <c:pt idx="192">
                        <c:v>-200</c:v>
                      </c:pt>
                      <c:pt idx="193">
                        <c:v>122</c:v>
                      </c:pt>
                      <c:pt idx="194">
                        <c:v>126</c:v>
                      </c:pt>
                      <c:pt idx="195">
                        <c:v>-15</c:v>
                      </c:pt>
                      <c:pt idx="196">
                        <c:v>257</c:v>
                      </c:pt>
                      <c:pt idx="197">
                        <c:v>-213</c:v>
                      </c:pt>
                      <c:pt idx="198">
                        <c:v>50</c:v>
                      </c:pt>
                      <c:pt idx="199">
                        <c:v>21</c:v>
                      </c:pt>
                      <c:pt idx="200">
                        <c:v>20</c:v>
                      </c:pt>
                      <c:pt idx="201">
                        <c:v>171</c:v>
                      </c:pt>
                      <c:pt idx="202">
                        <c:v>-437</c:v>
                      </c:pt>
                      <c:pt idx="203">
                        <c:v>-40</c:v>
                      </c:pt>
                      <c:pt idx="204">
                        <c:v>375</c:v>
                      </c:pt>
                      <c:pt idx="205">
                        <c:v>-224</c:v>
                      </c:pt>
                      <c:pt idx="206">
                        <c:v>801</c:v>
                      </c:pt>
                      <c:pt idx="207">
                        <c:v>-682</c:v>
                      </c:pt>
                      <c:pt idx="208">
                        <c:v>218</c:v>
                      </c:pt>
                      <c:pt idx="209">
                        <c:v>-108</c:v>
                      </c:pt>
                      <c:pt idx="210">
                        <c:v>-32</c:v>
                      </c:pt>
                      <c:pt idx="211">
                        <c:v>30</c:v>
                      </c:pt>
                      <c:pt idx="212">
                        <c:v>53</c:v>
                      </c:pt>
                      <c:pt idx="213">
                        <c:v>148</c:v>
                      </c:pt>
                      <c:pt idx="214">
                        <c:v>39</c:v>
                      </c:pt>
                      <c:pt idx="215">
                        <c:v>17</c:v>
                      </c:pt>
                      <c:pt idx="216">
                        <c:v>142</c:v>
                      </c:pt>
                      <c:pt idx="217">
                        <c:v>-184</c:v>
                      </c:pt>
                      <c:pt idx="218">
                        <c:v>-65</c:v>
                      </c:pt>
                      <c:pt idx="219">
                        <c:v>-228</c:v>
                      </c:pt>
                      <c:pt idx="220">
                        <c:v>812</c:v>
                      </c:pt>
                      <c:pt idx="221">
                        <c:v>96</c:v>
                      </c:pt>
                      <c:pt idx="222">
                        <c:v>-218</c:v>
                      </c:pt>
                      <c:pt idx="223">
                        <c:v>423</c:v>
                      </c:pt>
                      <c:pt idx="224">
                        <c:v>-760</c:v>
                      </c:pt>
                      <c:pt idx="225">
                        <c:v>62</c:v>
                      </c:pt>
                      <c:pt idx="226">
                        <c:v>1395</c:v>
                      </c:pt>
                      <c:pt idx="227">
                        <c:v>-535</c:v>
                      </c:pt>
                      <c:pt idx="228">
                        <c:v>523</c:v>
                      </c:pt>
                      <c:pt idx="229">
                        <c:v>-36</c:v>
                      </c:pt>
                      <c:pt idx="230">
                        <c:v>-1070</c:v>
                      </c:pt>
                      <c:pt idx="231">
                        <c:v>-97</c:v>
                      </c:pt>
                      <c:pt idx="232">
                        <c:v>-271</c:v>
                      </c:pt>
                      <c:pt idx="233">
                        <c:v>466</c:v>
                      </c:pt>
                      <c:pt idx="234">
                        <c:v>-595</c:v>
                      </c:pt>
                      <c:pt idx="235">
                        <c:v>-120</c:v>
                      </c:pt>
                      <c:pt idx="236">
                        <c:v>418</c:v>
                      </c:pt>
                      <c:pt idx="237">
                        <c:v>144</c:v>
                      </c:pt>
                      <c:pt idx="238">
                        <c:v>-45</c:v>
                      </c:pt>
                      <c:pt idx="239">
                        <c:v>-57</c:v>
                      </c:pt>
                      <c:pt idx="240">
                        <c:v>144</c:v>
                      </c:pt>
                      <c:pt idx="241">
                        <c:v>-352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C57D-45E9-BB1D-FF7CE98C03D3}"/>
                  </c:ext>
                </c:extLst>
              </c15:ser>
            </c15:filteredScatterSeries>
          </c:ext>
        </c:extLst>
      </c:scatterChart>
      <c:valAx>
        <c:axId val="1090624095"/>
        <c:scaling>
          <c:orientation val="minMax"/>
          <c:max val="20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 sz="1600" b="1" dirty="0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真實值</a:t>
                </a:r>
              </a:p>
            </c:rich>
          </c:tx>
          <c:layout>
            <c:manualLayout>
              <c:xMode val="edge"/>
              <c:yMode val="edge"/>
              <c:x val="0.53749409722222219"/>
              <c:y val="0.9038311111111111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pPr>
            <a:endParaRPr lang="zh-TW"/>
          </a:p>
        </c:txPr>
        <c:crossAx val="1090625343"/>
        <c:crosses val="autoZero"/>
        <c:crossBetween val="midCat"/>
        <c:majorUnit val="1000"/>
      </c:valAx>
      <c:valAx>
        <c:axId val="1090625343"/>
        <c:scaling>
          <c:orientation val="minMax"/>
          <c:max val="20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 sz="1600" b="1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預測值</a:t>
                </a:r>
              </a:p>
            </c:rich>
          </c:tx>
          <c:layout>
            <c:manualLayout>
              <c:xMode val="edge"/>
              <c:yMode val="edge"/>
              <c:x val="4.5972569444444444E-2"/>
              <c:y val="0.3906459259259259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pPr>
            <a:endParaRPr lang="zh-TW"/>
          </a:p>
        </c:txPr>
        <c:crossAx val="1090624095"/>
        <c:crosses val="autoZero"/>
        <c:crossBetween val="midCat"/>
        <c:majorUnit val="100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4439965190719251"/>
          <c:y val="0.21655467917503513"/>
          <c:w val="0.27735643487483019"/>
          <c:h val="6.25789134848709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2498</a:t>
            </a:r>
            <a:r>
              <a:rPr lang="zh-TW" altLang="en-US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Prediction</a:t>
            </a:r>
          </a:p>
        </c:rich>
      </c:tx>
      <c:layout>
        <c:manualLayout>
          <c:xMode val="edge"/>
          <c:yMode val="edge"/>
          <c:x val="0.35167568108974356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3.637465277777778E-2"/>
          <c:y val="9.7601851851851856E-2"/>
          <c:w val="0.92033836805555558"/>
          <c:h val="0.88804592592592591"/>
        </c:manualLayout>
      </c:layout>
      <c:scatterChart>
        <c:scatterStyle val="lineMarker"/>
        <c:varyColors val="0"/>
        <c:ser>
          <c:idx val="5"/>
          <c:order val="5"/>
          <c:tx>
            <c:strRef>
              <c:f>Sheet1!$H$1</c:f>
              <c:strCache>
                <c:ptCount val="1"/>
                <c:pt idx="0">
                  <c:v>Prediction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Sheet1!$B$2:$B$244</c:f>
              <c:numCache>
                <c:formatCode>General</c:formatCode>
                <c:ptCount val="243"/>
                <c:pt idx="0">
                  <c:v>-112</c:v>
                </c:pt>
                <c:pt idx="1">
                  <c:v>16</c:v>
                </c:pt>
                <c:pt idx="2">
                  <c:v>-25</c:v>
                </c:pt>
                <c:pt idx="3">
                  <c:v>-2</c:v>
                </c:pt>
                <c:pt idx="4">
                  <c:v>-44</c:v>
                </c:pt>
                <c:pt idx="5">
                  <c:v>-2</c:v>
                </c:pt>
                <c:pt idx="6">
                  <c:v>67</c:v>
                </c:pt>
                <c:pt idx="7">
                  <c:v>-771</c:v>
                </c:pt>
                <c:pt idx="8">
                  <c:v>-4435</c:v>
                </c:pt>
                <c:pt idx="9">
                  <c:v>1147</c:v>
                </c:pt>
                <c:pt idx="10">
                  <c:v>-1117</c:v>
                </c:pt>
                <c:pt idx="11">
                  <c:v>-700</c:v>
                </c:pt>
                <c:pt idx="12">
                  <c:v>-671</c:v>
                </c:pt>
                <c:pt idx="13">
                  <c:v>42</c:v>
                </c:pt>
                <c:pt idx="14">
                  <c:v>-74</c:v>
                </c:pt>
                <c:pt idx="15">
                  <c:v>-44</c:v>
                </c:pt>
                <c:pt idx="16">
                  <c:v>-239</c:v>
                </c:pt>
                <c:pt idx="17">
                  <c:v>-114</c:v>
                </c:pt>
                <c:pt idx="18">
                  <c:v>171</c:v>
                </c:pt>
                <c:pt idx="19">
                  <c:v>-679</c:v>
                </c:pt>
                <c:pt idx="20">
                  <c:v>220</c:v>
                </c:pt>
                <c:pt idx="21">
                  <c:v>-493</c:v>
                </c:pt>
                <c:pt idx="22">
                  <c:v>1670</c:v>
                </c:pt>
                <c:pt idx="23">
                  <c:v>-794</c:v>
                </c:pt>
                <c:pt idx="24">
                  <c:v>-166</c:v>
                </c:pt>
                <c:pt idx="25">
                  <c:v>-912</c:v>
                </c:pt>
                <c:pt idx="26">
                  <c:v>56</c:v>
                </c:pt>
                <c:pt idx="27">
                  <c:v>-320</c:v>
                </c:pt>
                <c:pt idx="28">
                  <c:v>-35</c:v>
                </c:pt>
                <c:pt idx="29">
                  <c:v>596</c:v>
                </c:pt>
                <c:pt idx="30">
                  <c:v>-25</c:v>
                </c:pt>
                <c:pt idx="31">
                  <c:v>-457</c:v>
                </c:pt>
                <c:pt idx="32">
                  <c:v>114</c:v>
                </c:pt>
                <c:pt idx="33">
                  <c:v>-34</c:v>
                </c:pt>
                <c:pt idx="34">
                  <c:v>-88</c:v>
                </c:pt>
                <c:pt idx="35">
                  <c:v>765</c:v>
                </c:pt>
                <c:pt idx="36">
                  <c:v>1320</c:v>
                </c:pt>
                <c:pt idx="37">
                  <c:v>-337</c:v>
                </c:pt>
                <c:pt idx="38">
                  <c:v>-325</c:v>
                </c:pt>
                <c:pt idx="39">
                  <c:v>-750</c:v>
                </c:pt>
                <c:pt idx="40">
                  <c:v>487</c:v>
                </c:pt>
                <c:pt idx="41">
                  <c:v>-126</c:v>
                </c:pt>
                <c:pt idx="42">
                  <c:v>3140</c:v>
                </c:pt>
                <c:pt idx="43">
                  <c:v>-3080</c:v>
                </c:pt>
                <c:pt idx="44">
                  <c:v>45</c:v>
                </c:pt>
                <c:pt idx="45">
                  <c:v>225</c:v>
                </c:pt>
                <c:pt idx="46">
                  <c:v>-975</c:v>
                </c:pt>
                <c:pt idx="47">
                  <c:v>198</c:v>
                </c:pt>
                <c:pt idx="48">
                  <c:v>-13</c:v>
                </c:pt>
                <c:pt idx="49">
                  <c:v>1024</c:v>
                </c:pt>
                <c:pt idx="50">
                  <c:v>-2</c:v>
                </c:pt>
                <c:pt idx="51">
                  <c:v>1674</c:v>
                </c:pt>
                <c:pt idx="52">
                  <c:v>-1001</c:v>
                </c:pt>
                <c:pt idx="53">
                  <c:v>562</c:v>
                </c:pt>
                <c:pt idx="54">
                  <c:v>-727</c:v>
                </c:pt>
                <c:pt idx="55">
                  <c:v>-571</c:v>
                </c:pt>
                <c:pt idx="56">
                  <c:v>-1444</c:v>
                </c:pt>
                <c:pt idx="57">
                  <c:v>-264</c:v>
                </c:pt>
                <c:pt idx="58">
                  <c:v>2450</c:v>
                </c:pt>
                <c:pt idx="59">
                  <c:v>-1448</c:v>
                </c:pt>
                <c:pt idx="60">
                  <c:v>1350</c:v>
                </c:pt>
                <c:pt idx="61">
                  <c:v>-385</c:v>
                </c:pt>
                <c:pt idx="62">
                  <c:v>-815</c:v>
                </c:pt>
                <c:pt idx="63">
                  <c:v>363</c:v>
                </c:pt>
                <c:pt idx="64">
                  <c:v>503</c:v>
                </c:pt>
                <c:pt idx="65">
                  <c:v>921</c:v>
                </c:pt>
                <c:pt idx="66">
                  <c:v>903</c:v>
                </c:pt>
                <c:pt idx="67">
                  <c:v>90</c:v>
                </c:pt>
                <c:pt idx="68">
                  <c:v>-92</c:v>
                </c:pt>
                <c:pt idx="69">
                  <c:v>18</c:v>
                </c:pt>
                <c:pt idx="70">
                  <c:v>-98</c:v>
                </c:pt>
                <c:pt idx="71">
                  <c:v>157</c:v>
                </c:pt>
                <c:pt idx="72">
                  <c:v>-252</c:v>
                </c:pt>
                <c:pt idx="73">
                  <c:v>3130</c:v>
                </c:pt>
                <c:pt idx="74">
                  <c:v>-515</c:v>
                </c:pt>
                <c:pt idx="75">
                  <c:v>-1329</c:v>
                </c:pt>
                <c:pt idx="76">
                  <c:v>-927</c:v>
                </c:pt>
                <c:pt idx="77">
                  <c:v>-3661</c:v>
                </c:pt>
                <c:pt idx="78">
                  <c:v>-201</c:v>
                </c:pt>
                <c:pt idx="79">
                  <c:v>-941</c:v>
                </c:pt>
                <c:pt idx="80">
                  <c:v>721</c:v>
                </c:pt>
                <c:pt idx="81">
                  <c:v>-455</c:v>
                </c:pt>
                <c:pt idx="82">
                  <c:v>881</c:v>
                </c:pt>
                <c:pt idx="83">
                  <c:v>482</c:v>
                </c:pt>
                <c:pt idx="84">
                  <c:v>-224</c:v>
                </c:pt>
                <c:pt idx="85">
                  <c:v>-924</c:v>
                </c:pt>
                <c:pt idx="86">
                  <c:v>-187</c:v>
                </c:pt>
                <c:pt idx="87">
                  <c:v>679</c:v>
                </c:pt>
                <c:pt idx="88">
                  <c:v>695</c:v>
                </c:pt>
                <c:pt idx="89">
                  <c:v>-1756</c:v>
                </c:pt>
                <c:pt idx="90">
                  <c:v>779</c:v>
                </c:pt>
                <c:pt idx="91">
                  <c:v>4</c:v>
                </c:pt>
                <c:pt idx="92">
                  <c:v>650</c:v>
                </c:pt>
                <c:pt idx="93">
                  <c:v>-836</c:v>
                </c:pt>
                <c:pt idx="94">
                  <c:v>57</c:v>
                </c:pt>
                <c:pt idx="95">
                  <c:v>59</c:v>
                </c:pt>
                <c:pt idx="96">
                  <c:v>76</c:v>
                </c:pt>
                <c:pt idx="97">
                  <c:v>217</c:v>
                </c:pt>
                <c:pt idx="98">
                  <c:v>98</c:v>
                </c:pt>
                <c:pt idx="99">
                  <c:v>-307</c:v>
                </c:pt>
                <c:pt idx="100">
                  <c:v>-382</c:v>
                </c:pt>
                <c:pt idx="101">
                  <c:v>-141</c:v>
                </c:pt>
                <c:pt idx="102">
                  <c:v>175</c:v>
                </c:pt>
                <c:pt idx="103">
                  <c:v>721</c:v>
                </c:pt>
                <c:pt idx="104">
                  <c:v>213</c:v>
                </c:pt>
                <c:pt idx="105">
                  <c:v>129</c:v>
                </c:pt>
                <c:pt idx="106">
                  <c:v>252</c:v>
                </c:pt>
                <c:pt idx="107">
                  <c:v>-14</c:v>
                </c:pt>
                <c:pt idx="108">
                  <c:v>-326</c:v>
                </c:pt>
                <c:pt idx="109">
                  <c:v>435</c:v>
                </c:pt>
                <c:pt idx="110">
                  <c:v>1</c:v>
                </c:pt>
                <c:pt idx="111">
                  <c:v>1232</c:v>
                </c:pt>
                <c:pt idx="112">
                  <c:v>981</c:v>
                </c:pt>
                <c:pt idx="113">
                  <c:v>-436</c:v>
                </c:pt>
                <c:pt idx="114">
                  <c:v>-588</c:v>
                </c:pt>
                <c:pt idx="115">
                  <c:v>-94</c:v>
                </c:pt>
                <c:pt idx="116">
                  <c:v>-855</c:v>
                </c:pt>
                <c:pt idx="117">
                  <c:v>144</c:v>
                </c:pt>
                <c:pt idx="118">
                  <c:v>896</c:v>
                </c:pt>
                <c:pt idx="119">
                  <c:v>788</c:v>
                </c:pt>
                <c:pt idx="120">
                  <c:v>-346</c:v>
                </c:pt>
                <c:pt idx="121">
                  <c:v>-258</c:v>
                </c:pt>
                <c:pt idx="122">
                  <c:v>1453</c:v>
                </c:pt>
                <c:pt idx="123">
                  <c:v>42</c:v>
                </c:pt>
                <c:pt idx="124">
                  <c:v>743</c:v>
                </c:pt>
                <c:pt idx="125">
                  <c:v>130</c:v>
                </c:pt>
                <c:pt idx="126">
                  <c:v>-73</c:v>
                </c:pt>
                <c:pt idx="127">
                  <c:v>462</c:v>
                </c:pt>
                <c:pt idx="128">
                  <c:v>-115</c:v>
                </c:pt>
                <c:pt idx="129">
                  <c:v>377</c:v>
                </c:pt>
                <c:pt idx="130">
                  <c:v>-294</c:v>
                </c:pt>
                <c:pt idx="131">
                  <c:v>-302</c:v>
                </c:pt>
                <c:pt idx="132">
                  <c:v>-273</c:v>
                </c:pt>
                <c:pt idx="133">
                  <c:v>-53</c:v>
                </c:pt>
                <c:pt idx="134">
                  <c:v>78</c:v>
                </c:pt>
                <c:pt idx="135">
                  <c:v>-524</c:v>
                </c:pt>
                <c:pt idx="136">
                  <c:v>-199</c:v>
                </c:pt>
                <c:pt idx="137">
                  <c:v>-539</c:v>
                </c:pt>
                <c:pt idx="138">
                  <c:v>220</c:v>
                </c:pt>
                <c:pt idx="139">
                  <c:v>-936</c:v>
                </c:pt>
                <c:pt idx="140">
                  <c:v>-205</c:v>
                </c:pt>
                <c:pt idx="141">
                  <c:v>-150</c:v>
                </c:pt>
                <c:pt idx="142">
                  <c:v>-220</c:v>
                </c:pt>
                <c:pt idx="143">
                  <c:v>33</c:v>
                </c:pt>
                <c:pt idx="144">
                  <c:v>-244</c:v>
                </c:pt>
                <c:pt idx="145">
                  <c:v>-727</c:v>
                </c:pt>
                <c:pt idx="146">
                  <c:v>-120</c:v>
                </c:pt>
                <c:pt idx="147">
                  <c:v>-240</c:v>
                </c:pt>
                <c:pt idx="148">
                  <c:v>-651</c:v>
                </c:pt>
                <c:pt idx="149">
                  <c:v>403</c:v>
                </c:pt>
                <c:pt idx="150">
                  <c:v>-463</c:v>
                </c:pt>
                <c:pt idx="151">
                  <c:v>1661</c:v>
                </c:pt>
                <c:pt idx="152">
                  <c:v>-2718</c:v>
                </c:pt>
                <c:pt idx="153">
                  <c:v>-704</c:v>
                </c:pt>
                <c:pt idx="154">
                  <c:v>-399</c:v>
                </c:pt>
                <c:pt idx="155">
                  <c:v>-372</c:v>
                </c:pt>
                <c:pt idx="156">
                  <c:v>1679</c:v>
                </c:pt>
                <c:pt idx="157">
                  <c:v>-1605</c:v>
                </c:pt>
                <c:pt idx="158">
                  <c:v>1733</c:v>
                </c:pt>
                <c:pt idx="159">
                  <c:v>-2060</c:v>
                </c:pt>
                <c:pt idx="160">
                  <c:v>-104</c:v>
                </c:pt>
                <c:pt idx="161">
                  <c:v>-470</c:v>
                </c:pt>
                <c:pt idx="162">
                  <c:v>2952</c:v>
                </c:pt>
                <c:pt idx="163">
                  <c:v>-3586</c:v>
                </c:pt>
                <c:pt idx="164">
                  <c:v>595</c:v>
                </c:pt>
                <c:pt idx="165">
                  <c:v>-412</c:v>
                </c:pt>
                <c:pt idx="166">
                  <c:v>677</c:v>
                </c:pt>
                <c:pt idx="167">
                  <c:v>991</c:v>
                </c:pt>
                <c:pt idx="168">
                  <c:v>-525</c:v>
                </c:pt>
                <c:pt idx="169">
                  <c:v>-227</c:v>
                </c:pt>
                <c:pt idx="170">
                  <c:v>149</c:v>
                </c:pt>
                <c:pt idx="171">
                  <c:v>-1958</c:v>
                </c:pt>
                <c:pt idx="172">
                  <c:v>929</c:v>
                </c:pt>
                <c:pt idx="173">
                  <c:v>577</c:v>
                </c:pt>
                <c:pt idx="174">
                  <c:v>-510</c:v>
                </c:pt>
                <c:pt idx="175">
                  <c:v>377</c:v>
                </c:pt>
                <c:pt idx="176">
                  <c:v>-934</c:v>
                </c:pt>
                <c:pt idx="177">
                  <c:v>-7</c:v>
                </c:pt>
                <c:pt idx="178">
                  <c:v>-433</c:v>
                </c:pt>
                <c:pt idx="179">
                  <c:v>294</c:v>
                </c:pt>
                <c:pt idx="180">
                  <c:v>-627</c:v>
                </c:pt>
                <c:pt idx="181">
                  <c:v>367</c:v>
                </c:pt>
                <c:pt idx="182">
                  <c:v>246</c:v>
                </c:pt>
                <c:pt idx="183">
                  <c:v>-694</c:v>
                </c:pt>
                <c:pt idx="184">
                  <c:v>-105</c:v>
                </c:pt>
                <c:pt idx="185">
                  <c:v>1084</c:v>
                </c:pt>
                <c:pt idx="186">
                  <c:v>1289</c:v>
                </c:pt>
                <c:pt idx="187">
                  <c:v>-237</c:v>
                </c:pt>
                <c:pt idx="188">
                  <c:v>101</c:v>
                </c:pt>
                <c:pt idx="189">
                  <c:v>156</c:v>
                </c:pt>
                <c:pt idx="190">
                  <c:v>363</c:v>
                </c:pt>
                <c:pt idx="191">
                  <c:v>-353</c:v>
                </c:pt>
                <c:pt idx="192">
                  <c:v>1220</c:v>
                </c:pt>
                <c:pt idx="193">
                  <c:v>-2607</c:v>
                </c:pt>
                <c:pt idx="194">
                  <c:v>-868</c:v>
                </c:pt>
                <c:pt idx="195">
                  <c:v>517</c:v>
                </c:pt>
                <c:pt idx="196">
                  <c:v>-532</c:v>
                </c:pt>
                <c:pt idx="197">
                  <c:v>21</c:v>
                </c:pt>
                <c:pt idx="198">
                  <c:v>-5</c:v>
                </c:pt>
                <c:pt idx="199">
                  <c:v>335</c:v>
                </c:pt>
                <c:pt idx="200">
                  <c:v>-133</c:v>
                </c:pt>
                <c:pt idx="201">
                  <c:v>-94</c:v>
                </c:pt>
                <c:pt idx="202">
                  <c:v>534</c:v>
                </c:pt>
                <c:pt idx="203">
                  <c:v>-748</c:v>
                </c:pt>
                <c:pt idx="204">
                  <c:v>3028</c:v>
                </c:pt>
                <c:pt idx="205">
                  <c:v>-2727</c:v>
                </c:pt>
                <c:pt idx="206">
                  <c:v>228</c:v>
                </c:pt>
                <c:pt idx="207">
                  <c:v>-624</c:v>
                </c:pt>
                <c:pt idx="208">
                  <c:v>43</c:v>
                </c:pt>
                <c:pt idx="209">
                  <c:v>644</c:v>
                </c:pt>
                <c:pt idx="210">
                  <c:v>96</c:v>
                </c:pt>
                <c:pt idx="211">
                  <c:v>-303</c:v>
                </c:pt>
                <c:pt idx="212">
                  <c:v>-251</c:v>
                </c:pt>
                <c:pt idx="213">
                  <c:v>71</c:v>
                </c:pt>
                <c:pt idx="214">
                  <c:v>-235</c:v>
                </c:pt>
                <c:pt idx="215">
                  <c:v>17</c:v>
                </c:pt>
                <c:pt idx="216">
                  <c:v>904</c:v>
                </c:pt>
                <c:pt idx="217">
                  <c:v>-955</c:v>
                </c:pt>
                <c:pt idx="218">
                  <c:v>198</c:v>
                </c:pt>
                <c:pt idx="219">
                  <c:v>225</c:v>
                </c:pt>
                <c:pt idx="220">
                  <c:v>-76</c:v>
                </c:pt>
                <c:pt idx="221">
                  <c:v>1618</c:v>
                </c:pt>
                <c:pt idx="222">
                  <c:v>-1134</c:v>
                </c:pt>
                <c:pt idx="223">
                  <c:v>706</c:v>
                </c:pt>
                <c:pt idx="224">
                  <c:v>-218</c:v>
                </c:pt>
                <c:pt idx="225">
                  <c:v>-41</c:v>
                </c:pt>
                <c:pt idx="226">
                  <c:v>834</c:v>
                </c:pt>
                <c:pt idx="227">
                  <c:v>-20</c:v>
                </c:pt>
                <c:pt idx="228">
                  <c:v>-223</c:v>
                </c:pt>
                <c:pt idx="229">
                  <c:v>-800</c:v>
                </c:pt>
                <c:pt idx="230">
                  <c:v>-142</c:v>
                </c:pt>
                <c:pt idx="231">
                  <c:v>1034</c:v>
                </c:pt>
                <c:pt idx="232">
                  <c:v>-821</c:v>
                </c:pt>
                <c:pt idx="233">
                  <c:v>242</c:v>
                </c:pt>
                <c:pt idx="234">
                  <c:v>643</c:v>
                </c:pt>
                <c:pt idx="235">
                  <c:v>-305</c:v>
                </c:pt>
                <c:pt idx="236">
                  <c:v>-687</c:v>
                </c:pt>
                <c:pt idx="237">
                  <c:v>494</c:v>
                </c:pt>
                <c:pt idx="238">
                  <c:v>-898</c:v>
                </c:pt>
                <c:pt idx="239">
                  <c:v>12</c:v>
                </c:pt>
                <c:pt idx="240">
                  <c:v>-49</c:v>
                </c:pt>
                <c:pt idx="241">
                  <c:v>862</c:v>
                </c:pt>
                <c:pt idx="242">
                  <c:v>-897</c:v>
                </c:pt>
              </c:numCache>
            </c:numRef>
          </c:xVal>
          <c:yVal>
            <c:numRef>
              <c:f>Sheet1!$H$2:$H$244</c:f>
              <c:numCache>
                <c:formatCode>General</c:formatCode>
                <c:ptCount val="243"/>
                <c:pt idx="0">
                  <c:v>228.6551</c:v>
                </c:pt>
                <c:pt idx="1">
                  <c:v>58.363299999999981</c:v>
                </c:pt>
                <c:pt idx="2">
                  <c:v>-10.173400000000003</c:v>
                </c:pt>
                <c:pt idx="3">
                  <c:v>12.718600000000002</c:v>
                </c:pt>
                <c:pt idx="4">
                  <c:v>-0.50340000000000007</c:v>
                </c:pt>
                <c:pt idx="5">
                  <c:v>-29.529299999999992</c:v>
                </c:pt>
                <c:pt idx="6">
                  <c:v>16.168499999999998</c:v>
                </c:pt>
                <c:pt idx="7">
                  <c:v>-100.51980000000003</c:v>
                </c:pt>
                <c:pt idx="8">
                  <c:v>-58.21220000000001</c:v>
                </c:pt>
                <c:pt idx="9">
                  <c:v>347.73819999999938</c:v>
                </c:pt>
                <c:pt idx="10">
                  <c:v>-627.11299999999983</c:v>
                </c:pt>
                <c:pt idx="11">
                  <c:v>318.53360000000004</c:v>
                </c:pt>
                <c:pt idx="12">
                  <c:v>-32.221800000000243</c:v>
                </c:pt>
                <c:pt idx="13">
                  <c:v>26.446899999999875</c:v>
                </c:pt>
                <c:pt idx="14">
                  <c:v>17.710000000000004</c:v>
                </c:pt>
                <c:pt idx="15">
                  <c:v>-89.536599999999964</c:v>
                </c:pt>
                <c:pt idx="16">
                  <c:v>53.789999999999985</c:v>
                </c:pt>
                <c:pt idx="17">
                  <c:v>-41.016000000000112</c:v>
                </c:pt>
                <c:pt idx="18">
                  <c:v>-4.0550000000000193</c:v>
                </c:pt>
                <c:pt idx="19">
                  <c:v>-118.62180000000002</c:v>
                </c:pt>
                <c:pt idx="20">
                  <c:v>16.385499999999936</c:v>
                </c:pt>
                <c:pt idx="21">
                  <c:v>-696.66770000000065</c:v>
                </c:pt>
                <c:pt idx="22">
                  <c:v>-183.43690000000004</c:v>
                </c:pt>
                <c:pt idx="23">
                  <c:v>-894.2124</c:v>
                </c:pt>
                <c:pt idx="24">
                  <c:v>202.64889999999994</c:v>
                </c:pt>
                <c:pt idx="25">
                  <c:v>-445.32369999999997</c:v>
                </c:pt>
                <c:pt idx="26">
                  <c:v>301.10779999999977</c:v>
                </c:pt>
                <c:pt idx="27">
                  <c:v>-472.83620000000013</c:v>
                </c:pt>
                <c:pt idx="28">
                  <c:v>-46.32499999999991</c:v>
                </c:pt>
                <c:pt idx="29">
                  <c:v>-21.186299999999875</c:v>
                </c:pt>
                <c:pt idx="30">
                  <c:v>-393.80799999999999</c:v>
                </c:pt>
                <c:pt idx="31">
                  <c:v>-118.32539999999983</c:v>
                </c:pt>
                <c:pt idx="32">
                  <c:v>-40.625100000000202</c:v>
                </c:pt>
                <c:pt idx="33">
                  <c:v>-279.05680000000035</c:v>
                </c:pt>
                <c:pt idx="34">
                  <c:v>-365.46409999999997</c:v>
                </c:pt>
                <c:pt idx="35">
                  <c:v>246.73349999999994</c:v>
                </c:pt>
                <c:pt idx="36">
                  <c:v>-406.91829999999982</c:v>
                </c:pt>
                <c:pt idx="37">
                  <c:v>-532.005</c:v>
                </c:pt>
                <c:pt idx="38">
                  <c:v>-295.95140000000021</c:v>
                </c:pt>
                <c:pt idx="39">
                  <c:v>396.50430000000006</c:v>
                </c:pt>
                <c:pt idx="40">
                  <c:v>-16.322199999999874</c:v>
                </c:pt>
                <c:pt idx="41">
                  <c:v>-436.98400000000004</c:v>
                </c:pt>
                <c:pt idx="42">
                  <c:v>154.45929999999998</c:v>
                </c:pt>
                <c:pt idx="43">
                  <c:v>-1368.5594000000001</c:v>
                </c:pt>
                <c:pt idx="44">
                  <c:v>709.97229999999968</c:v>
                </c:pt>
                <c:pt idx="45">
                  <c:v>49.878399999999999</c:v>
                </c:pt>
                <c:pt idx="46">
                  <c:v>-257.96160000000003</c:v>
                </c:pt>
                <c:pt idx="47">
                  <c:v>102.34529999999995</c:v>
                </c:pt>
                <c:pt idx="48">
                  <c:v>-394.72139999999996</c:v>
                </c:pt>
                <c:pt idx="49">
                  <c:v>46.215399999999924</c:v>
                </c:pt>
                <c:pt idx="50">
                  <c:v>-632.3209999999998</c:v>
                </c:pt>
                <c:pt idx="51">
                  <c:v>-308.92710000000005</c:v>
                </c:pt>
                <c:pt idx="52">
                  <c:v>-1036.7408</c:v>
                </c:pt>
                <c:pt idx="53">
                  <c:v>522.25250000000017</c:v>
                </c:pt>
                <c:pt idx="54">
                  <c:v>-327.45060000000007</c:v>
                </c:pt>
                <c:pt idx="55">
                  <c:v>28.600400000000079</c:v>
                </c:pt>
                <c:pt idx="56">
                  <c:v>-131.96820000000025</c:v>
                </c:pt>
                <c:pt idx="57">
                  <c:v>-694.79850000000022</c:v>
                </c:pt>
                <c:pt idx="58">
                  <c:v>162.61309999999978</c:v>
                </c:pt>
                <c:pt idx="59">
                  <c:v>-1368.7396999999994</c:v>
                </c:pt>
                <c:pt idx="60">
                  <c:v>568.7553999999999</c:v>
                </c:pt>
                <c:pt idx="61">
                  <c:v>-821.27689999999984</c:v>
                </c:pt>
                <c:pt idx="62">
                  <c:v>476.60169999999994</c:v>
                </c:pt>
                <c:pt idx="63">
                  <c:v>-48.732200000000191</c:v>
                </c:pt>
                <c:pt idx="64">
                  <c:v>-144.57740000000004</c:v>
                </c:pt>
                <c:pt idx="65">
                  <c:v>-170.26340000000013</c:v>
                </c:pt>
                <c:pt idx="66">
                  <c:v>-520.36509999999987</c:v>
                </c:pt>
                <c:pt idx="67">
                  <c:v>-176.85330000000005</c:v>
                </c:pt>
                <c:pt idx="68">
                  <c:v>148.0548</c:v>
                </c:pt>
                <c:pt idx="69">
                  <c:v>-120.90819999999984</c:v>
                </c:pt>
                <c:pt idx="70">
                  <c:v>-44.768599999999978</c:v>
                </c:pt>
                <c:pt idx="71">
                  <c:v>-17.646999999999927</c:v>
                </c:pt>
                <c:pt idx="72">
                  <c:v>-115.30019999999999</c:v>
                </c:pt>
                <c:pt idx="73">
                  <c:v>111.69940000000003</c:v>
                </c:pt>
                <c:pt idx="74">
                  <c:v>-1596.3319000000004</c:v>
                </c:pt>
                <c:pt idx="75">
                  <c:v>616.63860000000022</c:v>
                </c:pt>
                <c:pt idx="76">
                  <c:v>64.711299999999824</c:v>
                </c:pt>
                <c:pt idx="77">
                  <c:v>-131.32890000000015</c:v>
                </c:pt>
                <c:pt idx="78">
                  <c:v>50.967400000000339</c:v>
                </c:pt>
                <c:pt idx="79">
                  <c:v>-100.53880000000012</c:v>
                </c:pt>
                <c:pt idx="80">
                  <c:v>-123.86710000000016</c:v>
                </c:pt>
                <c:pt idx="81">
                  <c:v>-370.56660000000034</c:v>
                </c:pt>
                <c:pt idx="82">
                  <c:v>204.40829999999994</c:v>
                </c:pt>
                <c:pt idx="83">
                  <c:v>-472.82740000000001</c:v>
                </c:pt>
                <c:pt idx="84">
                  <c:v>-38.930999999999841</c:v>
                </c:pt>
                <c:pt idx="85">
                  <c:v>14.417799999999826</c:v>
                </c:pt>
                <c:pt idx="86">
                  <c:v>101.2584999999998</c:v>
                </c:pt>
                <c:pt idx="87">
                  <c:v>-130.60550000000006</c:v>
                </c:pt>
                <c:pt idx="88">
                  <c:v>-443.27329999999989</c:v>
                </c:pt>
                <c:pt idx="89">
                  <c:v>-112.51480000000002</c:v>
                </c:pt>
                <c:pt idx="90">
                  <c:v>208.57500000000005</c:v>
                </c:pt>
                <c:pt idx="91">
                  <c:v>-347.6388</c:v>
                </c:pt>
                <c:pt idx="92">
                  <c:v>81.298900000000003</c:v>
                </c:pt>
                <c:pt idx="93">
                  <c:v>-409.44099999999986</c:v>
                </c:pt>
                <c:pt idx="94">
                  <c:v>125.21319999999994</c:v>
                </c:pt>
                <c:pt idx="95">
                  <c:v>35.357499999999995</c:v>
                </c:pt>
                <c:pt idx="96">
                  <c:v>-58.884199999999964</c:v>
                </c:pt>
                <c:pt idx="97">
                  <c:v>-253.28569999999991</c:v>
                </c:pt>
                <c:pt idx="98">
                  <c:v>7.8629999999999534</c:v>
                </c:pt>
                <c:pt idx="99">
                  <c:v>-69.34300000000006</c:v>
                </c:pt>
                <c:pt idx="100">
                  <c:v>77.153400000000019</c:v>
                </c:pt>
                <c:pt idx="101">
                  <c:v>-169.16189999999992</c:v>
                </c:pt>
                <c:pt idx="102">
                  <c:v>42.01489999999994</c:v>
                </c:pt>
                <c:pt idx="103">
                  <c:v>-203.82759999999999</c:v>
                </c:pt>
                <c:pt idx="104">
                  <c:v>-229.49969999999982</c:v>
                </c:pt>
                <c:pt idx="105">
                  <c:v>-79.580299999999966</c:v>
                </c:pt>
                <c:pt idx="106">
                  <c:v>-61.03050000000006</c:v>
                </c:pt>
                <c:pt idx="107">
                  <c:v>-131.81099999999995</c:v>
                </c:pt>
                <c:pt idx="108">
                  <c:v>-152.88910000000016</c:v>
                </c:pt>
                <c:pt idx="109">
                  <c:v>160.71299999999988</c:v>
                </c:pt>
                <c:pt idx="110">
                  <c:v>-212.78869999999998</c:v>
                </c:pt>
                <c:pt idx="111">
                  <c:v>-36.534399999999899</c:v>
                </c:pt>
                <c:pt idx="112">
                  <c:v>-679.52440000000013</c:v>
                </c:pt>
                <c:pt idx="113">
                  <c:v>-158.19400000000002</c:v>
                </c:pt>
                <c:pt idx="114">
                  <c:v>155.72289999999992</c:v>
                </c:pt>
                <c:pt idx="115">
                  <c:v>-57.285999999999945</c:v>
                </c:pt>
                <c:pt idx="116">
                  <c:v>-30.097999999999949</c:v>
                </c:pt>
                <c:pt idx="117">
                  <c:v>-355.73080000000004</c:v>
                </c:pt>
                <c:pt idx="118">
                  <c:v>44.223299999999782</c:v>
                </c:pt>
                <c:pt idx="119">
                  <c:v>-282.85820000000012</c:v>
                </c:pt>
                <c:pt idx="120">
                  <c:v>-308.55479999999994</c:v>
                </c:pt>
                <c:pt idx="121">
                  <c:v>-20.864399999999886</c:v>
                </c:pt>
                <c:pt idx="122">
                  <c:v>26.412199999999899</c:v>
                </c:pt>
                <c:pt idx="123">
                  <c:v>-558.15040000000022</c:v>
                </c:pt>
                <c:pt idx="124">
                  <c:v>28.948899999999863</c:v>
                </c:pt>
                <c:pt idx="125">
                  <c:v>-221.30929999999992</c:v>
                </c:pt>
                <c:pt idx="126">
                  <c:v>24.13450000000001</c:v>
                </c:pt>
                <c:pt idx="127">
                  <c:v>37.748599999999968</c:v>
                </c:pt>
                <c:pt idx="128">
                  <c:v>-224.1100000000001</c:v>
                </c:pt>
                <c:pt idx="129">
                  <c:v>50.285499999999956</c:v>
                </c:pt>
                <c:pt idx="130">
                  <c:v>-170.24040000000005</c:v>
                </c:pt>
                <c:pt idx="131">
                  <c:v>90.894500000000022</c:v>
                </c:pt>
                <c:pt idx="132">
                  <c:v>-5.5096000000001091</c:v>
                </c:pt>
                <c:pt idx="133">
                  <c:v>-19.979599999999895</c:v>
                </c:pt>
                <c:pt idx="134">
                  <c:v>-10.785400000000021</c:v>
                </c:pt>
                <c:pt idx="135">
                  <c:v>-83.64830000000002</c:v>
                </c:pt>
                <c:pt idx="136">
                  <c:v>-100.36180000000002</c:v>
                </c:pt>
                <c:pt idx="137">
                  <c:v>30.771200000000036</c:v>
                </c:pt>
                <c:pt idx="138">
                  <c:v>-110.78720000000004</c:v>
                </c:pt>
                <c:pt idx="139">
                  <c:v>-147.5067</c:v>
                </c:pt>
                <c:pt idx="140">
                  <c:v>137.81350000000009</c:v>
                </c:pt>
                <c:pt idx="141">
                  <c:v>-44.038700000000006</c:v>
                </c:pt>
                <c:pt idx="142">
                  <c:v>-10.378899999999941</c:v>
                </c:pt>
                <c:pt idx="143">
                  <c:v>-19.13180000000002</c:v>
                </c:pt>
                <c:pt idx="144">
                  <c:v>-26.532400000000031</c:v>
                </c:pt>
                <c:pt idx="145">
                  <c:v>9.7743999999999787</c:v>
                </c:pt>
                <c:pt idx="146">
                  <c:v>6.3785999999999206</c:v>
                </c:pt>
                <c:pt idx="147">
                  <c:v>-244.47099999999983</c:v>
                </c:pt>
                <c:pt idx="148">
                  <c:v>4.3118999999999801</c:v>
                </c:pt>
                <c:pt idx="149">
                  <c:v>-147.92670000000001</c:v>
                </c:pt>
                <c:pt idx="150">
                  <c:v>-283.95459999999991</c:v>
                </c:pt>
                <c:pt idx="151">
                  <c:v>-23.176600000000224</c:v>
                </c:pt>
                <c:pt idx="152">
                  <c:v>-776.81009999999969</c:v>
                </c:pt>
                <c:pt idx="153">
                  <c:v>150.41330000000022</c:v>
                </c:pt>
                <c:pt idx="154">
                  <c:v>-495.05230000000074</c:v>
                </c:pt>
                <c:pt idx="155">
                  <c:v>385.71429999999992</c:v>
                </c:pt>
                <c:pt idx="156">
                  <c:v>69.347700000000032</c:v>
                </c:pt>
                <c:pt idx="157">
                  <c:v>-2114.1422000000002</c:v>
                </c:pt>
                <c:pt idx="158">
                  <c:v>706.98020000000008</c:v>
                </c:pt>
                <c:pt idx="159">
                  <c:v>-810.11329999999964</c:v>
                </c:pt>
                <c:pt idx="160">
                  <c:v>-168.91819999999967</c:v>
                </c:pt>
                <c:pt idx="161">
                  <c:v>-507.67710000000022</c:v>
                </c:pt>
                <c:pt idx="162">
                  <c:v>70.095600000000204</c:v>
                </c:pt>
                <c:pt idx="163">
                  <c:v>-1945.3220000000006</c:v>
                </c:pt>
                <c:pt idx="164">
                  <c:v>218.32029999999975</c:v>
                </c:pt>
                <c:pt idx="165">
                  <c:v>-621.68299999999988</c:v>
                </c:pt>
                <c:pt idx="166">
                  <c:v>312.69230000000033</c:v>
                </c:pt>
                <c:pt idx="167">
                  <c:v>-483.84990000000005</c:v>
                </c:pt>
                <c:pt idx="168">
                  <c:v>-1611.1237999999987</c:v>
                </c:pt>
                <c:pt idx="169">
                  <c:v>804.65800000000002</c:v>
                </c:pt>
                <c:pt idx="170">
                  <c:v>-126.14500000000015</c:v>
                </c:pt>
                <c:pt idx="171">
                  <c:v>-650.61250000000007</c:v>
                </c:pt>
                <c:pt idx="172">
                  <c:v>578.63019999999972</c:v>
                </c:pt>
                <c:pt idx="173">
                  <c:v>-832.59549999999967</c:v>
                </c:pt>
                <c:pt idx="174">
                  <c:v>-811.96580000000097</c:v>
                </c:pt>
                <c:pt idx="175">
                  <c:v>-23.374400000000065</c:v>
                </c:pt>
                <c:pt idx="176">
                  <c:v>-518.55980000000022</c:v>
                </c:pt>
                <c:pt idx="177">
                  <c:v>78.652799999999999</c:v>
                </c:pt>
                <c:pt idx="178">
                  <c:v>-24.623400000000089</c:v>
                </c:pt>
                <c:pt idx="179">
                  <c:v>-94.150800000000004</c:v>
                </c:pt>
                <c:pt idx="180">
                  <c:v>-545.18020000000001</c:v>
                </c:pt>
                <c:pt idx="181">
                  <c:v>77.684400000000025</c:v>
                </c:pt>
                <c:pt idx="182">
                  <c:v>-37.540900000000029</c:v>
                </c:pt>
                <c:pt idx="183">
                  <c:v>-445.64630000000017</c:v>
                </c:pt>
                <c:pt idx="184">
                  <c:v>-148.75969999999995</c:v>
                </c:pt>
                <c:pt idx="185">
                  <c:v>116.55530000000006</c:v>
                </c:pt>
                <c:pt idx="186">
                  <c:v>-403.23579999999998</c:v>
                </c:pt>
                <c:pt idx="187">
                  <c:v>-257.09409999999991</c:v>
                </c:pt>
                <c:pt idx="188">
                  <c:v>-108.7582000000001</c:v>
                </c:pt>
                <c:pt idx="189">
                  <c:v>-257.2115</c:v>
                </c:pt>
                <c:pt idx="190">
                  <c:v>-236.83210000000005</c:v>
                </c:pt>
                <c:pt idx="191">
                  <c:v>-359.12250000000006</c:v>
                </c:pt>
                <c:pt idx="192">
                  <c:v>-326.50960000000032</c:v>
                </c:pt>
                <c:pt idx="193">
                  <c:v>-915.16119999999978</c:v>
                </c:pt>
                <c:pt idx="194">
                  <c:v>376.10419999999976</c:v>
                </c:pt>
                <c:pt idx="195">
                  <c:v>-212.06750000000005</c:v>
                </c:pt>
                <c:pt idx="196">
                  <c:v>-145.71769999999989</c:v>
                </c:pt>
                <c:pt idx="197">
                  <c:v>-197.45140000000023</c:v>
                </c:pt>
                <c:pt idx="198">
                  <c:v>-42.734799999999971</c:v>
                </c:pt>
                <c:pt idx="199">
                  <c:v>-227.28699999999986</c:v>
                </c:pt>
                <c:pt idx="200">
                  <c:v>-422.93710000000016</c:v>
                </c:pt>
                <c:pt idx="201">
                  <c:v>-36.198899999999796</c:v>
                </c:pt>
                <c:pt idx="202">
                  <c:v>-152.57070000000016</c:v>
                </c:pt>
                <c:pt idx="203">
                  <c:v>-749.6875</c:v>
                </c:pt>
                <c:pt idx="204">
                  <c:v>284.81169999999963</c:v>
                </c:pt>
                <c:pt idx="205">
                  <c:v>-1543.2367999999994</c:v>
                </c:pt>
                <c:pt idx="206">
                  <c:v>616.26609999999982</c:v>
                </c:pt>
                <c:pt idx="207">
                  <c:v>-182.85689999999971</c:v>
                </c:pt>
                <c:pt idx="208">
                  <c:v>60.884700000000223</c:v>
                </c:pt>
                <c:pt idx="209">
                  <c:v>-93.998799999999989</c:v>
                </c:pt>
                <c:pt idx="210">
                  <c:v>-545.73129999999981</c:v>
                </c:pt>
                <c:pt idx="211">
                  <c:v>-57.380200000000173</c:v>
                </c:pt>
                <c:pt idx="212">
                  <c:v>-166.79490000000021</c:v>
                </c:pt>
                <c:pt idx="213">
                  <c:v>65.893699999999953</c:v>
                </c:pt>
                <c:pt idx="214">
                  <c:v>-61.776699999999963</c:v>
                </c:pt>
                <c:pt idx="215">
                  <c:v>-174.28410000000008</c:v>
                </c:pt>
                <c:pt idx="216">
                  <c:v>-180.07259999999982</c:v>
                </c:pt>
                <c:pt idx="217">
                  <c:v>-522.41480000000001</c:v>
                </c:pt>
                <c:pt idx="218">
                  <c:v>144.60709999999924</c:v>
                </c:pt>
                <c:pt idx="219">
                  <c:v>-191.0143000000003</c:v>
                </c:pt>
                <c:pt idx="220">
                  <c:v>-267.92550000000017</c:v>
                </c:pt>
                <c:pt idx="221">
                  <c:v>-48.024200000000114</c:v>
                </c:pt>
                <c:pt idx="222">
                  <c:v>-815.83160000000009</c:v>
                </c:pt>
                <c:pt idx="223">
                  <c:v>78.429099999999607</c:v>
                </c:pt>
                <c:pt idx="224">
                  <c:v>-673.30300000000034</c:v>
                </c:pt>
                <c:pt idx="225">
                  <c:v>-56.563499999999912</c:v>
                </c:pt>
                <c:pt idx="226">
                  <c:v>35.205599999999933</c:v>
                </c:pt>
                <c:pt idx="227">
                  <c:v>-836.75150000000008</c:v>
                </c:pt>
                <c:pt idx="228">
                  <c:v>16.554200000000051</c:v>
                </c:pt>
                <c:pt idx="229">
                  <c:v>-117.28209999999986</c:v>
                </c:pt>
                <c:pt idx="230">
                  <c:v>119.10849999999988</c:v>
                </c:pt>
                <c:pt idx="231">
                  <c:v>-494.44959999999969</c:v>
                </c:pt>
                <c:pt idx="232">
                  <c:v>-615.68819999999994</c:v>
                </c:pt>
                <c:pt idx="233">
                  <c:v>59.838099999999947</c:v>
                </c:pt>
                <c:pt idx="234">
                  <c:v>-228.61420000000021</c:v>
                </c:pt>
                <c:pt idx="235">
                  <c:v>-246.27319999999995</c:v>
                </c:pt>
                <c:pt idx="236">
                  <c:v>-116.24520000000039</c:v>
                </c:pt>
                <c:pt idx="237">
                  <c:v>-21.831500000000084</c:v>
                </c:pt>
                <c:pt idx="238">
                  <c:v>-284.9477</c:v>
                </c:pt>
                <c:pt idx="239">
                  <c:v>139.53059999999988</c:v>
                </c:pt>
                <c:pt idx="240">
                  <c:v>-64.209699999999884</c:v>
                </c:pt>
                <c:pt idx="241">
                  <c:v>-85.875500000000088</c:v>
                </c:pt>
                <c:pt idx="242">
                  <c:v>-364.56739999999996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A15-40FD-8104-138E7A52B8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31445760"/>
        <c:axId val="1131449088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buy1</c:v>
                      </c:pt>
                    </c:strCache>
                  </c:strRef>
                </c:tx>
                <c:spPr>
                  <a:ln w="28575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Sheet1!$B$2:$B$244</c15:sqref>
                        </c15:formulaRef>
                      </c:ext>
                    </c:extLst>
                    <c:numCache>
                      <c:formatCode>General</c:formatCode>
                      <c:ptCount val="243"/>
                      <c:pt idx="0">
                        <c:v>-112</c:v>
                      </c:pt>
                      <c:pt idx="1">
                        <c:v>16</c:v>
                      </c:pt>
                      <c:pt idx="2">
                        <c:v>-25</c:v>
                      </c:pt>
                      <c:pt idx="3">
                        <c:v>-2</c:v>
                      </c:pt>
                      <c:pt idx="4">
                        <c:v>-44</c:v>
                      </c:pt>
                      <c:pt idx="5">
                        <c:v>-2</c:v>
                      </c:pt>
                      <c:pt idx="6">
                        <c:v>67</c:v>
                      </c:pt>
                      <c:pt idx="7">
                        <c:v>-771</c:v>
                      </c:pt>
                      <c:pt idx="8">
                        <c:v>-4435</c:v>
                      </c:pt>
                      <c:pt idx="9">
                        <c:v>1147</c:v>
                      </c:pt>
                      <c:pt idx="10">
                        <c:v>-1117</c:v>
                      </c:pt>
                      <c:pt idx="11">
                        <c:v>-700</c:v>
                      </c:pt>
                      <c:pt idx="12">
                        <c:v>-671</c:v>
                      </c:pt>
                      <c:pt idx="13">
                        <c:v>42</c:v>
                      </c:pt>
                      <c:pt idx="14">
                        <c:v>-74</c:v>
                      </c:pt>
                      <c:pt idx="15">
                        <c:v>-44</c:v>
                      </c:pt>
                      <c:pt idx="16">
                        <c:v>-239</c:v>
                      </c:pt>
                      <c:pt idx="17">
                        <c:v>-114</c:v>
                      </c:pt>
                      <c:pt idx="18">
                        <c:v>171</c:v>
                      </c:pt>
                      <c:pt idx="19">
                        <c:v>-679</c:v>
                      </c:pt>
                      <c:pt idx="20">
                        <c:v>220</c:v>
                      </c:pt>
                      <c:pt idx="21">
                        <c:v>-493</c:v>
                      </c:pt>
                      <c:pt idx="22">
                        <c:v>1670</c:v>
                      </c:pt>
                      <c:pt idx="23">
                        <c:v>-794</c:v>
                      </c:pt>
                      <c:pt idx="24">
                        <c:v>-166</c:v>
                      </c:pt>
                      <c:pt idx="25">
                        <c:v>-912</c:v>
                      </c:pt>
                      <c:pt idx="26">
                        <c:v>56</c:v>
                      </c:pt>
                      <c:pt idx="27">
                        <c:v>-320</c:v>
                      </c:pt>
                      <c:pt idx="28">
                        <c:v>-35</c:v>
                      </c:pt>
                      <c:pt idx="29">
                        <c:v>596</c:v>
                      </c:pt>
                      <c:pt idx="30">
                        <c:v>-25</c:v>
                      </c:pt>
                      <c:pt idx="31">
                        <c:v>-457</c:v>
                      </c:pt>
                      <c:pt idx="32">
                        <c:v>114</c:v>
                      </c:pt>
                      <c:pt idx="33">
                        <c:v>-34</c:v>
                      </c:pt>
                      <c:pt idx="34">
                        <c:v>-88</c:v>
                      </c:pt>
                      <c:pt idx="35">
                        <c:v>765</c:v>
                      </c:pt>
                      <c:pt idx="36">
                        <c:v>1320</c:v>
                      </c:pt>
                      <c:pt idx="37">
                        <c:v>-337</c:v>
                      </c:pt>
                      <c:pt idx="38">
                        <c:v>-325</c:v>
                      </c:pt>
                      <c:pt idx="39">
                        <c:v>-750</c:v>
                      </c:pt>
                      <c:pt idx="40">
                        <c:v>487</c:v>
                      </c:pt>
                      <c:pt idx="41">
                        <c:v>-126</c:v>
                      </c:pt>
                      <c:pt idx="42">
                        <c:v>3140</c:v>
                      </c:pt>
                      <c:pt idx="43">
                        <c:v>-3080</c:v>
                      </c:pt>
                      <c:pt idx="44">
                        <c:v>45</c:v>
                      </c:pt>
                      <c:pt idx="45">
                        <c:v>225</c:v>
                      </c:pt>
                      <c:pt idx="46">
                        <c:v>-975</c:v>
                      </c:pt>
                      <c:pt idx="47">
                        <c:v>198</c:v>
                      </c:pt>
                      <c:pt idx="48">
                        <c:v>-13</c:v>
                      </c:pt>
                      <c:pt idx="49">
                        <c:v>1024</c:v>
                      </c:pt>
                      <c:pt idx="50">
                        <c:v>-2</c:v>
                      </c:pt>
                      <c:pt idx="51">
                        <c:v>1674</c:v>
                      </c:pt>
                      <c:pt idx="52">
                        <c:v>-1001</c:v>
                      </c:pt>
                      <c:pt idx="53">
                        <c:v>562</c:v>
                      </c:pt>
                      <c:pt idx="54">
                        <c:v>-727</c:v>
                      </c:pt>
                      <c:pt idx="55">
                        <c:v>-571</c:v>
                      </c:pt>
                      <c:pt idx="56">
                        <c:v>-1444</c:v>
                      </c:pt>
                      <c:pt idx="57">
                        <c:v>-264</c:v>
                      </c:pt>
                      <c:pt idx="58">
                        <c:v>2450</c:v>
                      </c:pt>
                      <c:pt idx="59">
                        <c:v>-1448</c:v>
                      </c:pt>
                      <c:pt idx="60">
                        <c:v>1350</c:v>
                      </c:pt>
                      <c:pt idx="61">
                        <c:v>-385</c:v>
                      </c:pt>
                      <c:pt idx="62">
                        <c:v>-815</c:v>
                      </c:pt>
                      <c:pt idx="63">
                        <c:v>363</c:v>
                      </c:pt>
                      <c:pt idx="64">
                        <c:v>503</c:v>
                      </c:pt>
                      <c:pt idx="65">
                        <c:v>921</c:v>
                      </c:pt>
                      <c:pt idx="66">
                        <c:v>903</c:v>
                      </c:pt>
                      <c:pt idx="67">
                        <c:v>90</c:v>
                      </c:pt>
                      <c:pt idx="68">
                        <c:v>-92</c:v>
                      </c:pt>
                      <c:pt idx="69">
                        <c:v>18</c:v>
                      </c:pt>
                      <c:pt idx="70">
                        <c:v>-98</c:v>
                      </c:pt>
                      <c:pt idx="71">
                        <c:v>157</c:v>
                      </c:pt>
                      <c:pt idx="72">
                        <c:v>-252</c:v>
                      </c:pt>
                      <c:pt idx="73">
                        <c:v>3130</c:v>
                      </c:pt>
                      <c:pt idx="74">
                        <c:v>-515</c:v>
                      </c:pt>
                      <c:pt idx="75">
                        <c:v>-1329</c:v>
                      </c:pt>
                      <c:pt idx="76">
                        <c:v>-927</c:v>
                      </c:pt>
                      <c:pt idx="77">
                        <c:v>-3661</c:v>
                      </c:pt>
                      <c:pt idx="78">
                        <c:v>-201</c:v>
                      </c:pt>
                      <c:pt idx="79">
                        <c:v>-941</c:v>
                      </c:pt>
                      <c:pt idx="80">
                        <c:v>721</c:v>
                      </c:pt>
                      <c:pt idx="81">
                        <c:v>-455</c:v>
                      </c:pt>
                      <c:pt idx="82">
                        <c:v>881</c:v>
                      </c:pt>
                      <c:pt idx="83">
                        <c:v>482</c:v>
                      </c:pt>
                      <c:pt idx="84">
                        <c:v>-224</c:v>
                      </c:pt>
                      <c:pt idx="85">
                        <c:v>-924</c:v>
                      </c:pt>
                      <c:pt idx="86">
                        <c:v>-187</c:v>
                      </c:pt>
                      <c:pt idx="87">
                        <c:v>679</c:v>
                      </c:pt>
                      <c:pt idx="88">
                        <c:v>695</c:v>
                      </c:pt>
                      <c:pt idx="89">
                        <c:v>-1756</c:v>
                      </c:pt>
                      <c:pt idx="90">
                        <c:v>779</c:v>
                      </c:pt>
                      <c:pt idx="91">
                        <c:v>4</c:v>
                      </c:pt>
                      <c:pt idx="92">
                        <c:v>650</c:v>
                      </c:pt>
                      <c:pt idx="93">
                        <c:v>-836</c:v>
                      </c:pt>
                      <c:pt idx="94">
                        <c:v>57</c:v>
                      </c:pt>
                      <c:pt idx="95">
                        <c:v>59</c:v>
                      </c:pt>
                      <c:pt idx="96">
                        <c:v>76</c:v>
                      </c:pt>
                      <c:pt idx="97">
                        <c:v>217</c:v>
                      </c:pt>
                      <c:pt idx="98">
                        <c:v>98</c:v>
                      </c:pt>
                      <c:pt idx="99">
                        <c:v>-307</c:v>
                      </c:pt>
                      <c:pt idx="100">
                        <c:v>-382</c:v>
                      </c:pt>
                      <c:pt idx="101">
                        <c:v>-141</c:v>
                      </c:pt>
                      <c:pt idx="102">
                        <c:v>175</c:v>
                      </c:pt>
                      <c:pt idx="103">
                        <c:v>721</c:v>
                      </c:pt>
                      <c:pt idx="104">
                        <c:v>213</c:v>
                      </c:pt>
                      <c:pt idx="105">
                        <c:v>129</c:v>
                      </c:pt>
                      <c:pt idx="106">
                        <c:v>252</c:v>
                      </c:pt>
                      <c:pt idx="107">
                        <c:v>-14</c:v>
                      </c:pt>
                      <c:pt idx="108">
                        <c:v>-326</c:v>
                      </c:pt>
                      <c:pt idx="109">
                        <c:v>435</c:v>
                      </c:pt>
                      <c:pt idx="110">
                        <c:v>1</c:v>
                      </c:pt>
                      <c:pt idx="111">
                        <c:v>1232</c:v>
                      </c:pt>
                      <c:pt idx="112">
                        <c:v>981</c:v>
                      </c:pt>
                      <c:pt idx="113">
                        <c:v>-436</c:v>
                      </c:pt>
                      <c:pt idx="114">
                        <c:v>-588</c:v>
                      </c:pt>
                      <c:pt idx="115">
                        <c:v>-94</c:v>
                      </c:pt>
                      <c:pt idx="116">
                        <c:v>-855</c:v>
                      </c:pt>
                      <c:pt idx="117">
                        <c:v>144</c:v>
                      </c:pt>
                      <c:pt idx="118">
                        <c:v>896</c:v>
                      </c:pt>
                      <c:pt idx="119">
                        <c:v>788</c:v>
                      </c:pt>
                      <c:pt idx="120">
                        <c:v>-346</c:v>
                      </c:pt>
                      <c:pt idx="121">
                        <c:v>-258</c:v>
                      </c:pt>
                      <c:pt idx="122">
                        <c:v>1453</c:v>
                      </c:pt>
                      <c:pt idx="123">
                        <c:v>42</c:v>
                      </c:pt>
                      <c:pt idx="124">
                        <c:v>743</c:v>
                      </c:pt>
                      <c:pt idx="125">
                        <c:v>130</c:v>
                      </c:pt>
                      <c:pt idx="126">
                        <c:v>-73</c:v>
                      </c:pt>
                      <c:pt idx="127">
                        <c:v>462</c:v>
                      </c:pt>
                      <c:pt idx="128">
                        <c:v>-115</c:v>
                      </c:pt>
                      <c:pt idx="129">
                        <c:v>377</c:v>
                      </c:pt>
                      <c:pt idx="130">
                        <c:v>-294</c:v>
                      </c:pt>
                      <c:pt idx="131">
                        <c:v>-302</c:v>
                      </c:pt>
                      <c:pt idx="132">
                        <c:v>-273</c:v>
                      </c:pt>
                      <c:pt idx="133">
                        <c:v>-53</c:v>
                      </c:pt>
                      <c:pt idx="134">
                        <c:v>78</c:v>
                      </c:pt>
                      <c:pt idx="135">
                        <c:v>-524</c:v>
                      </c:pt>
                      <c:pt idx="136">
                        <c:v>-199</c:v>
                      </c:pt>
                      <c:pt idx="137">
                        <c:v>-539</c:v>
                      </c:pt>
                      <c:pt idx="138">
                        <c:v>220</c:v>
                      </c:pt>
                      <c:pt idx="139">
                        <c:v>-936</c:v>
                      </c:pt>
                      <c:pt idx="140">
                        <c:v>-205</c:v>
                      </c:pt>
                      <c:pt idx="141">
                        <c:v>-150</c:v>
                      </c:pt>
                      <c:pt idx="142">
                        <c:v>-220</c:v>
                      </c:pt>
                      <c:pt idx="143">
                        <c:v>33</c:v>
                      </c:pt>
                      <c:pt idx="144">
                        <c:v>-244</c:v>
                      </c:pt>
                      <c:pt idx="145">
                        <c:v>-727</c:v>
                      </c:pt>
                      <c:pt idx="146">
                        <c:v>-120</c:v>
                      </c:pt>
                      <c:pt idx="147">
                        <c:v>-240</c:v>
                      </c:pt>
                      <c:pt idx="148">
                        <c:v>-651</c:v>
                      </c:pt>
                      <c:pt idx="149">
                        <c:v>403</c:v>
                      </c:pt>
                      <c:pt idx="150">
                        <c:v>-463</c:v>
                      </c:pt>
                      <c:pt idx="151">
                        <c:v>1661</c:v>
                      </c:pt>
                      <c:pt idx="152">
                        <c:v>-2718</c:v>
                      </c:pt>
                      <c:pt idx="153">
                        <c:v>-704</c:v>
                      </c:pt>
                      <c:pt idx="154">
                        <c:v>-399</c:v>
                      </c:pt>
                      <c:pt idx="155">
                        <c:v>-372</c:v>
                      </c:pt>
                      <c:pt idx="156">
                        <c:v>1679</c:v>
                      </c:pt>
                      <c:pt idx="157">
                        <c:v>-1605</c:v>
                      </c:pt>
                      <c:pt idx="158">
                        <c:v>1733</c:v>
                      </c:pt>
                      <c:pt idx="159">
                        <c:v>-2060</c:v>
                      </c:pt>
                      <c:pt idx="160">
                        <c:v>-104</c:v>
                      </c:pt>
                      <c:pt idx="161">
                        <c:v>-470</c:v>
                      </c:pt>
                      <c:pt idx="162">
                        <c:v>2952</c:v>
                      </c:pt>
                      <c:pt idx="163">
                        <c:v>-3586</c:v>
                      </c:pt>
                      <c:pt idx="164">
                        <c:v>595</c:v>
                      </c:pt>
                      <c:pt idx="165">
                        <c:v>-412</c:v>
                      </c:pt>
                      <c:pt idx="166">
                        <c:v>677</c:v>
                      </c:pt>
                      <c:pt idx="167">
                        <c:v>991</c:v>
                      </c:pt>
                      <c:pt idx="168">
                        <c:v>-525</c:v>
                      </c:pt>
                      <c:pt idx="169">
                        <c:v>-227</c:v>
                      </c:pt>
                      <c:pt idx="170">
                        <c:v>149</c:v>
                      </c:pt>
                      <c:pt idx="171">
                        <c:v>-1958</c:v>
                      </c:pt>
                      <c:pt idx="172">
                        <c:v>929</c:v>
                      </c:pt>
                      <c:pt idx="173">
                        <c:v>577</c:v>
                      </c:pt>
                      <c:pt idx="174">
                        <c:v>-510</c:v>
                      </c:pt>
                      <c:pt idx="175">
                        <c:v>377</c:v>
                      </c:pt>
                      <c:pt idx="176">
                        <c:v>-934</c:v>
                      </c:pt>
                      <c:pt idx="177">
                        <c:v>-7</c:v>
                      </c:pt>
                      <c:pt idx="178">
                        <c:v>-433</c:v>
                      </c:pt>
                      <c:pt idx="179">
                        <c:v>294</c:v>
                      </c:pt>
                      <c:pt idx="180">
                        <c:v>-627</c:v>
                      </c:pt>
                      <c:pt idx="181">
                        <c:v>367</c:v>
                      </c:pt>
                      <c:pt idx="182">
                        <c:v>246</c:v>
                      </c:pt>
                      <c:pt idx="183">
                        <c:v>-694</c:v>
                      </c:pt>
                      <c:pt idx="184">
                        <c:v>-105</c:v>
                      </c:pt>
                      <c:pt idx="185">
                        <c:v>1084</c:v>
                      </c:pt>
                      <c:pt idx="186">
                        <c:v>1289</c:v>
                      </c:pt>
                      <c:pt idx="187">
                        <c:v>-237</c:v>
                      </c:pt>
                      <c:pt idx="188">
                        <c:v>101</c:v>
                      </c:pt>
                      <c:pt idx="189">
                        <c:v>156</c:v>
                      </c:pt>
                      <c:pt idx="190">
                        <c:v>363</c:v>
                      </c:pt>
                      <c:pt idx="191">
                        <c:v>-353</c:v>
                      </c:pt>
                      <c:pt idx="192">
                        <c:v>1220</c:v>
                      </c:pt>
                      <c:pt idx="193">
                        <c:v>-2607</c:v>
                      </c:pt>
                      <c:pt idx="194">
                        <c:v>-868</c:v>
                      </c:pt>
                      <c:pt idx="195">
                        <c:v>517</c:v>
                      </c:pt>
                      <c:pt idx="196">
                        <c:v>-532</c:v>
                      </c:pt>
                      <c:pt idx="197">
                        <c:v>21</c:v>
                      </c:pt>
                      <c:pt idx="198">
                        <c:v>-5</c:v>
                      </c:pt>
                      <c:pt idx="199">
                        <c:v>335</c:v>
                      </c:pt>
                      <c:pt idx="200">
                        <c:v>-133</c:v>
                      </c:pt>
                      <c:pt idx="201">
                        <c:v>-94</c:v>
                      </c:pt>
                      <c:pt idx="202">
                        <c:v>534</c:v>
                      </c:pt>
                      <c:pt idx="203">
                        <c:v>-748</c:v>
                      </c:pt>
                      <c:pt idx="204">
                        <c:v>3028</c:v>
                      </c:pt>
                      <c:pt idx="205">
                        <c:v>-2727</c:v>
                      </c:pt>
                      <c:pt idx="206">
                        <c:v>228</c:v>
                      </c:pt>
                      <c:pt idx="207">
                        <c:v>-624</c:v>
                      </c:pt>
                      <c:pt idx="208">
                        <c:v>43</c:v>
                      </c:pt>
                      <c:pt idx="209">
                        <c:v>644</c:v>
                      </c:pt>
                      <c:pt idx="210">
                        <c:v>96</c:v>
                      </c:pt>
                      <c:pt idx="211">
                        <c:v>-303</c:v>
                      </c:pt>
                      <c:pt idx="212">
                        <c:v>-251</c:v>
                      </c:pt>
                      <c:pt idx="213">
                        <c:v>71</c:v>
                      </c:pt>
                      <c:pt idx="214">
                        <c:v>-235</c:v>
                      </c:pt>
                      <c:pt idx="215">
                        <c:v>17</c:v>
                      </c:pt>
                      <c:pt idx="216">
                        <c:v>904</c:v>
                      </c:pt>
                      <c:pt idx="217">
                        <c:v>-955</c:v>
                      </c:pt>
                      <c:pt idx="218">
                        <c:v>198</c:v>
                      </c:pt>
                      <c:pt idx="219">
                        <c:v>225</c:v>
                      </c:pt>
                      <c:pt idx="220">
                        <c:v>-76</c:v>
                      </c:pt>
                      <c:pt idx="221">
                        <c:v>1618</c:v>
                      </c:pt>
                      <c:pt idx="222">
                        <c:v>-1134</c:v>
                      </c:pt>
                      <c:pt idx="223">
                        <c:v>706</c:v>
                      </c:pt>
                      <c:pt idx="224">
                        <c:v>-218</c:v>
                      </c:pt>
                      <c:pt idx="225">
                        <c:v>-41</c:v>
                      </c:pt>
                      <c:pt idx="226">
                        <c:v>834</c:v>
                      </c:pt>
                      <c:pt idx="227">
                        <c:v>-20</c:v>
                      </c:pt>
                      <c:pt idx="228">
                        <c:v>-223</c:v>
                      </c:pt>
                      <c:pt idx="229">
                        <c:v>-800</c:v>
                      </c:pt>
                      <c:pt idx="230">
                        <c:v>-142</c:v>
                      </c:pt>
                      <c:pt idx="231">
                        <c:v>1034</c:v>
                      </c:pt>
                      <c:pt idx="232">
                        <c:v>-821</c:v>
                      </c:pt>
                      <c:pt idx="233">
                        <c:v>242</c:v>
                      </c:pt>
                      <c:pt idx="234">
                        <c:v>643</c:v>
                      </c:pt>
                      <c:pt idx="235">
                        <c:v>-305</c:v>
                      </c:pt>
                      <c:pt idx="236">
                        <c:v>-687</c:v>
                      </c:pt>
                      <c:pt idx="237">
                        <c:v>494</c:v>
                      </c:pt>
                      <c:pt idx="238">
                        <c:v>-898</c:v>
                      </c:pt>
                      <c:pt idx="239">
                        <c:v>12</c:v>
                      </c:pt>
                      <c:pt idx="240">
                        <c:v>-49</c:v>
                      </c:pt>
                      <c:pt idx="241">
                        <c:v>862</c:v>
                      </c:pt>
                      <c:pt idx="242">
                        <c:v>-897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Sheet1!$C$2:$C$244</c15:sqref>
                        </c15:formulaRef>
                      </c:ext>
                    </c:extLst>
                    <c:numCache>
                      <c:formatCode>General</c:formatCode>
                      <c:ptCount val="243"/>
                      <c:pt idx="0">
                        <c:v>297</c:v>
                      </c:pt>
                      <c:pt idx="1">
                        <c:v>44</c:v>
                      </c:pt>
                      <c:pt idx="2">
                        <c:v>46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103</c:v>
                      </c:pt>
                      <c:pt idx="6">
                        <c:v>10</c:v>
                      </c:pt>
                      <c:pt idx="7">
                        <c:v>300</c:v>
                      </c:pt>
                      <c:pt idx="8">
                        <c:v>573</c:v>
                      </c:pt>
                      <c:pt idx="9">
                        <c:v>380</c:v>
                      </c:pt>
                      <c:pt idx="10">
                        <c:v>1519</c:v>
                      </c:pt>
                      <c:pt idx="11">
                        <c:v>330</c:v>
                      </c:pt>
                      <c:pt idx="12">
                        <c:v>397</c:v>
                      </c:pt>
                      <c:pt idx="13">
                        <c:v>282</c:v>
                      </c:pt>
                      <c:pt idx="14">
                        <c:v>53</c:v>
                      </c:pt>
                      <c:pt idx="15">
                        <c:v>333</c:v>
                      </c:pt>
                      <c:pt idx="16">
                        <c:v>43</c:v>
                      </c:pt>
                      <c:pt idx="17">
                        <c:v>213</c:v>
                      </c:pt>
                      <c:pt idx="18">
                        <c:v>154</c:v>
                      </c:pt>
                      <c:pt idx="19">
                        <c:v>408</c:v>
                      </c:pt>
                      <c:pt idx="20">
                        <c:v>392</c:v>
                      </c:pt>
                      <c:pt idx="21">
                        <c:v>2288</c:v>
                      </c:pt>
                      <c:pt idx="22">
                        <c:v>2119</c:v>
                      </c:pt>
                      <c:pt idx="23">
                        <c:v>3592</c:v>
                      </c:pt>
                      <c:pt idx="24">
                        <c:v>1917</c:v>
                      </c:pt>
                      <c:pt idx="25">
                        <c:v>2536</c:v>
                      </c:pt>
                      <c:pt idx="26">
                        <c:v>848</c:v>
                      </c:pt>
                      <c:pt idx="27">
                        <c:v>1898</c:v>
                      </c:pt>
                      <c:pt idx="28">
                        <c:v>1396</c:v>
                      </c:pt>
                      <c:pt idx="29">
                        <c:v>905</c:v>
                      </c:pt>
                      <c:pt idx="30">
                        <c:v>1616</c:v>
                      </c:pt>
                      <c:pt idx="31">
                        <c:v>1412</c:v>
                      </c:pt>
                      <c:pt idx="32">
                        <c:v>1110</c:v>
                      </c:pt>
                      <c:pt idx="33">
                        <c:v>1479</c:v>
                      </c:pt>
                      <c:pt idx="34">
                        <c:v>2058</c:v>
                      </c:pt>
                      <c:pt idx="35">
                        <c:v>517</c:v>
                      </c:pt>
                      <c:pt idx="36">
                        <c:v>1370</c:v>
                      </c:pt>
                      <c:pt idx="37">
                        <c:v>2203</c:v>
                      </c:pt>
                      <c:pt idx="38">
                        <c:v>2463</c:v>
                      </c:pt>
                      <c:pt idx="39">
                        <c:v>339</c:v>
                      </c:pt>
                      <c:pt idx="40">
                        <c:v>430</c:v>
                      </c:pt>
                      <c:pt idx="41">
                        <c:v>1430</c:v>
                      </c:pt>
                      <c:pt idx="42">
                        <c:v>470</c:v>
                      </c:pt>
                      <c:pt idx="43">
                        <c:v>3694</c:v>
                      </c:pt>
                      <c:pt idx="44">
                        <c:v>1127</c:v>
                      </c:pt>
                      <c:pt idx="45">
                        <c:v>277</c:v>
                      </c:pt>
                      <c:pt idx="46">
                        <c:v>914</c:v>
                      </c:pt>
                      <c:pt idx="47">
                        <c:v>518</c:v>
                      </c:pt>
                      <c:pt idx="48">
                        <c:v>1411</c:v>
                      </c:pt>
                      <c:pt idx="49">
                        <c:v>741</c:v>
                      </c:pt>
                      <c:pt idx="50">
                        <c:v>2144</c:v>
                      </c:pt>
                      <c:pt idx="51">
                        <c:v>2355</c:v>
                      </c:pt>
                      <c:pt idx="52">
                        <c:v>4217</c:v>
                      </c:pt>
                      <c:pt idx="53">
                        <c:v>1364</c:v>
                      </c:pt>
                      <c:pt idx="54">
                        <c:v>1623</c:v>
                      </c:pt>
                      <c:pt idx="55">
                        <c:v>1143</c:v>
                      </c:pt>
                      <c:pt idx="56">
                        <c:v>1202</c:v>
                      </c:pt>
                      <c:pt idx="57">
                        <c:v>3226</c:v>
                      </c:pt>
                      <c:pt idx="58">
                        <c:v>1427</c:v>
                      </c:pt>
                      <c:pt idx="59">
                        <c:v>4452</c:v>
                      </c:pt>
                      <c:pt idx="60">
                        <c:v>1544</c:v>
                      </c:pt>
                      <c:pt idx="61">
                        <c:v>3021</c:v>
                      </c:pt>
                      <c:pt idx="62">
                        <c:v>584</c:v>
                      </c:pt>
                      <c:pt idx="63">
                        <c:v>693</c:v>
                      </c:pt>
                      <c:pt idx="64">
                        <c:v>712</c:v>
                      </c:pt>
                      <c:pt idx="65">
                        <c:v>861</c:v>
                      </c:pt>
                      <c:pt idx="66">
                        <c:v>1939</c:v>
                      </c:pt>
                      <c:pt idx="67">
                        <c:v>1573</c:v>
                      </c:pt>
                      <c:pt idx="68">
                        <c:v>554</c:v>
                      </c:pt>
                      <c:pt idx="69">
                        <c:v>746</c:v>
                      </c:pt>
                      <c:pt idx="70">
                        <c:v>584</c:v>
                      </c:pt>
                      <c:pt idx="71">
                        <c:v>440</c:v>
                      </c:pt>
                      <c:pt idx="72">
                        <c:v>578</c:v>
                      </c:pt>
                      <c:pt idx="73">
                        <c:v>87</c:v>
                      </c:pt>
                      <c:pt idx="74">
                        <c:v>4158</c:v>
                      </c:pt>
                      <c:pt idx="75">
                        <c:v>1024</c:v>
                      </c:pt>
                      <c:pt idx="76">
                        <c:v>736</c:v>
                      </c:pt>
                      <c:pt idx="77">
                        <c:v>996</c:v>
                      </c:pt>
                      <c:pt idx="78">
                        <c:v>1343</c:v>
                      </c:pt>
                      <c:pt idx="79">
                        <c:v>894</c:v>
                      </c:pt>
                      <c:pt idx="80">
                        <c:v>1164</c:v>
                      </c:pt>
                      <c:pt idx="81">
                        <c:v>1597</c:v>
                      </c:pt>
                      <c:pt idx="82">
                        <c:v>523</c:v>
                      </c:pt>
                      <c:pt idx="83">
                        <c:v>1518</c:v>
                      </c:pt>
                      <c:pt idx="84">
                        <c:v>995</c:v>
                      </c:pt>
                      <c:pt idx="85">
                        <c:v>663</c:v>
                      </c:pt>
                      <c:pt idx="86">
                        <c:v>318</c:v>
                      </c:pt>
                      <c:pt idx="87">
                        <c:v>575</c:v>
                      </c:pt>
                      <c:pt idx="88">
                        <c:v>1533</c:v>
                      </c:pt>
                      <c:pt idx="89">
                        <c:v>1160</c:v>
                      </c:pt>
                      <c:pt idx="90">
                        <c:v>583</c:v>
                      </c:pt>
                      <c:pt idx="91">
                        <c:v>1089</c:v>
                      </c:pt>
                      <c:pt idx="92">
                        <c:v>477</c:v>
                      </c:pt>
                      <c:pt idx="93">
                        <c:v>1391</c:v>
                      </c:pt>
                      <c:pt idx="94">
                        <c:v>737</c:v>
                      </c:pt>
                      <c:pt idx="95">
                        <c:v>260</c:v>
                      </c:pt>
                      <c:pt idx="96">
                        <c:v>331</c:v>
                      </c:pt>
                      <c:pt idx="97">
                        <c:v>973</c:v>
                      </c:pt>
                      <c:pt idx="98">
                        <c:v>521</c:v>
                      </c:pt>
                      <c:pt idx="99">
                        <c:v>526</c:v>
                      </c:pt>
                      <c:pt idx="100">
                        <c:v>172</c:v>
                      </c:pt>
                      <c:pt idx="101">
                        <c:v>706</c:v>
                      </c:pt>
                      <c:pt idx="102">
                        <c:v>309</c:v>
                      </c:pt>
                      <c:pt idx="103">
                        <c:v>764</c:v>
                      </c:pt>
                      <c:pt idx="104">
                        <c:v>1004</c:v>
                      </c:pt>
                      <c:pt idx="105">
                        <c:v>864</c:v>
                      </c:pt>
                      <c:pt idx="106">
                        <c:v>702</c:v>
                      </c:pt>
                      <c:pt idx="107">
                        <c:v>783</c:v>
                      </c:pt>
                      <c:pt idx="108">
                        <c:v>978</c:v>
                      </c:pt>
                      <c:pt idx="109">
                        <c:v>186</c:v>
                      </c:pt>
                      <c:pt idx="110">
                        <c:v>633</c:v>
                      </c:pt>
                      <c:pt idx="111">
                        <c:v>536</c:v>
                      </c:pt>
                      <c:pt idx="112">
                        <c:v>2111</c:v>
                      </c:pt>
                      <c:pt idx="113">
                        <c:v>1625</c:v>
                      </c:pt>
                      <c:pt idx="114">
                        <c:v>707</c:v>
                      </c:pt>
                      <c:pt idx="115">
                        <c:v>731</c:v>
                      </c:pt>
                      <c:pt idx="116">
                        <c:v>519</c:v>
                      </c:pt>
                      <c:pt idx="117">
                        <c:v>1639</c:v>
                      </c:pt>
                      <c:pt idx="118">
                        <c:v>761</c:v>
                      </c:pt>
                      <c:pt idx="119">
                        <c:v>1119</c:v>
                      </c:pt>
                      <c:pt idx="120">
                        <c:v>1507</c:v>
                      </c:pt>
                      <c:pt idx="121">
                        <c:v>1143</c:v>
                      </c:pt>
                      <c:pt idx="122">
                        <c:v>659</c:v>
                      </c:pt>
                      <c:pt idx="123">
                        <c:v>1731</c:v>
                      </c:pt>
                      <c:pt idx="124">
                        <c:v>1077</c:v>
                      </c:pt>
                      <c:pt idx="125">
                        <c:v>1154</c:v>
                      </c:pt>
                      <c:pt idx="126">
                        <c:v>658</c:v>
                      </c:pt>
                      <c:pt idx="127">
                        <c:v>316</c:v>
                      </c:pt>
                      <c:pt idx="128">
                        <c:v>761</c:v>
                      </c:pt>
                      <c:pt idx="129">
                        <c:v>378</c:v>
                      </c:pt>
                      <c:pt idx="130">
                        <c:v>651</c:v>
                      </c:pt>
                      <c:pt idx="131">
                        <c:v>225</c:v>
                      </c:pt>
                      <c:pt idx="132">
                        <c:v>211</c:v>
                      </c:pt>
                      <c:pt idx="133">
                        <c:v>239</c:v>
                      </c:pt>
                      <c:pt idx="134">
                        <c:v>172</c:v>
                      </c:pt>
                      <c:pt idx="135">
                        <c:v>340</c:v>
                      </c:pt>
                      <c:pt idx="136">
                        <c:v>664</c:v>
                      </c:pt>
                      <c:pt idx="137">
                        <c:v>322</c:v>
                      </c:pt>
                      <c:pt idx="138">
                        <c:v>667</c:v>
                      </c:pt>
                      <c:pt idx="139">
                        <c:v>765</c:v>
                      </c:pt>
                      <c:pt idx="140">
                        <c:v>306</c:v>
                      </c:pt>
                      <c:pt idx="141">
                        <c:v>303</c:v>
                      </c:pt>
                      <c:pt idx="142">
                        <c:v>241</c:v>
                      </c:pt>
                      <c:pt idx="143">
                        <c:v>253</c:v>
                      </c:pt>
                      <c:pt idx="144">
                        <c:v>211</c:v>
                      </c:pt>
                      <c:pt idx="145">
                        <c:v>166</c:v>
                      </c:pt>
                      <c:pt idx="146">
                        <c:v>254</c:v>
                      </c:pt>
                      <c:pt idx="147">
                        <c:v>887</c:v>
                      </c:pt>
                      <c:pt idx="148">
                        <c:v>584</c:v>
                      </c:pt>
                      <c:pt idx="149">
                        <c:v>969</c:v>
                      </c:pt>
                      <c:pt idx="150">
                        <c:v>1316</c:v>
                      </c:pt>
                      <c:pt idx="151">
                        <c:v>1033</c:v>
                      </c:pt>
                      <c:pt idx="152">
                        <c:v>2567</c:v>
                      </c:pt>
                      <c:pt idx="153">
                        <c:v>1957</c:v>
                      </c:pt>
                      <c:pt idx="154">
                        <c:v>2702</c:v>
                      </c:pt>
                      <c:pt idx="155">
                        <c:v>509</c:v>
                      </c:pt>
                      <c:pt idx="156">
                        <c:v>163</c:v>
                      </c:pt>
                      <c:pt idx="157">
                        <c:v>6183</c:v>
                      </c:pt>
                      <c:pt idx="158">
                        <c:v>2156</c:v>
                      </c:pt>
                      <c:pt idx="159">
                        <c:v>3248</c:v>
                      </c:pt>
                      <c:pt idx="160">
                        <c:v>3197</c:v>
                      </c:pt>
                      <c:pt idx="161">
                        <c:v>3396</c:v>
                      </c:pt>
                      <c:pt idx="162">
                        <c:v>1980</c:v>
                      </c:pt>
                      <c:pt idx="163">
                        <c:v>6430</c:v>
                      </c:pt>
                      <c:pt idx="164">
                        <c:v>4447</c:v>
                      </c:pt>
                      <c:pt idx="165">
                        <c:v>4209</c:v>
                      </c:pt>
                      <c:pt idx="166">
                        <c:v>1767</c:v>
                      </c:pt>
                      <c:pt idx="167">
                        <c:v>2372</c:v>
                      </c:pt>
                      <c:pt idx="168">
                        <c:v>6243</c:v>
                      </c:pt>
                      <c:pt idx="169">
                        <c:v>1550</c:v>
                      </c:pt>
                      <c:pt idx="170">
                        <c:v>1359</c:v>
                      </c:pt>
                      <c:pt idx="171">
                        <c:v>2793</c:v>
                      </c:pt>
                      <c:pt idx="172">
                        <c:v>446</c:v>
                      </c:pt>
                      <c:pt idx="173">
                        <c:v>2453</c:v>
                      </c:pt>
                      <c:pt idx="174">
                        <c:v>3944</c:v>
                      </c:pt>
                      <c:pt idx="175">
                        <c:v>2671</c:v>
                      </c:pt>
                      <c:pt idx="176">
                        <c:v>3105</c:v>
                      </c:pt>
                      <c:pt idx="177">
                        <c:v>1936</c:v>
                      </c:pt>
                      <c:pt idx="178">
                        <c:v>1190</c:v>
                      </c:pt>
                      <c:pt idx="179">
                        <c:v>1135</c:v>
                      </c:pt>
                      <c:pt idx="180">
                        <c:v>2274</c:v>
                      </c:pt>
                      <c:pt idx="181">
                        <c:v>1342</c:v>
                      </c:pt>
                      <c:pt idx="182">
                        <c:v>792</c:v>
                      </c:pt>
                      <c:pt idx="183">
                        <c:v>1832</c:v>
                      </c:pt>
                      <c:pt idx="184">
                        <c:v>1787</c:v>
                      </c:pt>
                      <c:pt idx="185">
                        <c:v>706</c:v>
                      </c:pt>
                      <c:pt idx="186">
                        <c:v>1389</c:v>
                      </c:pt>
                      <c:pt idx="187">
                        <c:v>1396</c:v>
                      </c:pt>
                      <c:pt idx="188">
                        <c:v>1359</c:v>
                      </c:pt>
                      <c:pt idx="189">
                        <c:v>1585</c:v>
                      </c:pt>
                      <c:pt idx="190">
                        <c:v>1673</c:v>
                      </c:pt>
                      <c:pt idx="191">
                        <c:v>2056</c:v>
                      </c:pt>
                      <c:pt idx="192">
                        <c:v>2395</c:v>
                      </c:pt>
                      <c:pt idx="193">
                        <c:v>3956</c:v>
                      </c:pt>
                      <c:pt idx="194">
                        <c:v>2044</c:v>
                      </c:pt>
                      <c:pt idx="195">
                        <c:v>1930</c:v>
                      </c:pt>
                      <c:pt idx="196">
                        <c:v>1429</c:v>
                      </c:pt>
                      <c:pt idx="197">
                        <c:v>1670</c:v>
                      </c:pt>
                      <c:pt idx="198">
                        <c:v>1108</c:v>
                      </c:pt>
                      <c:pt idx="199">
                        <c:v>1387</c:v>
                      </c:pt>
                      <c:pt idx="200">
                        <c:v>2073</c:v>
                      </c:pt>
                      <c:pt idx="201">
                        <c:v>1445</c:v>
                      </c:pt>
                      <c:pt idx="202">
                        <c:v>1373</c:v>
                      </c:pt>
                      <c:pt idx="203">
                        <c:v>3018</c:v>
                      </c:pt>
                      <c:pt idx="204">
                        <c:v>1207</c:v>
                      </c:pt>
                      <c:pt idx="205">
                        <c:v>4667</c:v>
                      </c:pt>
                      <c:pt idx="206">
                        <c:v>1912</c:v>
                      </c:pt>
                      <c:pt idx="207">
                        <c:v>1460</c:v>
                      </c:pt>
                      <c:pt idx="208">
                        <c:v>889</c:v>
                      </c:pt>
                      <c:pt idx="209">
                        <c:v>775</c:v>
                      </c:pt>
                      <c:pt idx="210">
                        <c:v>2001</c:v>
                      </c:pt>
                      <c:pt idx="211">
                        <c:v>1431</c:v>
                      </c:pt>
                      <c:pt idx="212">
                        <c:v>1482</c:v>
                      </c:pt>
                      <c:pt idx="213">
                        <c:v>746</c:v>
                      </c:pt>
                      <c:pt idx="214">
                        <c:v>610</c:v>
                      </c:pt>
                      <c:pt idx="215">
                        <c:v>982</c:v>
                      </c:pt>
                      <c:pt idx="216">
                        <c:v>1137</c:v>
                      </c:pt>
                      <c:pt idx="217">
                        <c:v>2080</c:v>
                      </c:pt>
                      <c:pt idx="218">
                        <c:v>1151</c:v>
                      </c:pt>
                      <c:pt idx="219">
                        <c:v>1169</c:v>
                      </c:pt>
                      <c:pt idx="220">
                        <c:v>1504</c:v>
                      </c:pt>
                      <c:pt idx="221">
                        <c:v>1109</c:v>
                      </c:pt>
                      <c:pt idx="222">
                        <c:v>2777</c:v>
                      </c:pt>
                      <c:pt idx="223">
                        <c:v>1888</c:v>
                      </c:pt>
                      <c:pt idx="224">
                        <c:v>2968</c:v>
                      </c:pt>
                      <c:pt idx="225">
                        <c:v>2109</c:v>
                      </c:pt>
                      <c:pt idx="226">
                        <c:v>1177</c:v>
                      </c:pt>
                      <c:pt idx="227">
                        <c:v>3093</c:v>
                      </c:pt>
                      <c:pt idx="228">
                        <c:v>1917</c:v>
                      </c:pt>
                      <c:pt idx="229">
                        <c:v>1596</c:v>
                      </c:pt>
                      <c:pt idx="230">
                        <c:v>802</c:v>
                      </c:pt>
                      <c:pt idx="231">
                        <c:v>1998</c:v>
                      </c:pt>
                      <c:pt idx="232">
                        <c:v>2850</c:v>
                      </c:pt>
                      <c:pt idx="233">
                        <c:v>1861</c:v>
                      </c:pt>
                      <c:pt idx="234">
                        <c:v>1720</c:v>
                      </c:pt>
                      <c:pt idx="235">
                        <c:v>1668</c:v>
                      </c:pt>
                      <c:pt idx="236">
                        <c:v>1515</c:v>
                      </c:pt>
                      <c:pt idx="237">
                        <c:v>1153</c:v>
                      </c:pt>
                      <c:pt idx="238">
                        <c:v>1405</c:v>
                      </c:pt>
                      <c:pt idx="239">
                        <c:v>705</c:v>
                      </c:pt>
                      <c:pt idx="240">
                        <c:v>556</c:v>
                      </c:pt>
                      <c:pt idx="241">
                        <c:v>621</c:v>
                      </c:pt>
                      <c:pt idx="242">
                        <c:v>1280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1-1A15-40FD-8104-138E7A52B843}"/>
                  </c:ext>
                </c:extLst>
              </c15:ser>
            </c15:filteredScatterSeries>
            <c15:filteredScatte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buy2</c:v>
                      </c:pt>
                    </c:strCache>
                  </c:strRef>
                </c:tx>
                <c:spPr>
                  <a:ln w="28575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Sheet1!$B$2:$B$244</c15:sqref>
                        </c15:formulaRef>
                      </c:ext>
                    </c:extLst>
                    <c:numCache>
                      <c:formatCode>General</c:formatCode>
                      <c:ptCount val="243"/>
                      <c:pt idx="0">
                        <c:v>-112</c:v>
                      </c:pt>
                      <c:pt idx="1">
                        <c:v>16</c:v>
                      </c:pt>
                      <c:pt idx="2">
                        <c:v>-25</c:v>
                      </c:pt>
                      <c:pt idx="3">
                        <c:v>-2</c:v>
                      </c:pt>
                      <c:pt idx="4">
                        <c:v>-44</c:v>
                      </c:pt>
                      <c:pt idx="5">
                        <c:v>-2</c:v>
                      </c:pt>
                      <c:pt idx="6">
                        <c:v>67</c:v>
                      </c:pt>
                      <c:pt idx="7">
                        <c:v>-771</c:v>
                      </c:pt>
                      <c:pt idx="8">
                        <c:v>-4435</c:v>
                      </c:pt>
                      <c:pt idx="9">
                        <c:v>1147</c:v>
                      </c:pt>
                      <c:pt idx="10">
                        <c:v>-1117</c:v>
                      </c:pt>
                      <c:pt idx="11">
                        <c:v>-700</c:v>
                      </c:pt>
                      <c:pt idx="12">
                        <c:v>-671</c:v>
                      </c:pt>
                      <c:pt idx="13">
                        <c:v>42</c:v>
                      </c:pt>
                      <c:pt idx="14">
                        <c:v>-74</c:v>
                      </c:pt>
                      <c:pt idx="15">
                        <c:v>-44</c:v>
                      </c:pt>
                      <c:pt idx="16">
                        <c:v>-239</c:v>
                      </c:pt>
                      <c:pt idx="17">
                        <c:v>-114</c:v>
                      </c:pt>
                      <c:pt idx="18">
                        <c:v>171</c:v>
                      </c:pt>
                      <c:pt idx="19">
                        <c:v>-679</c:v>
                      </c:pt>
                      <c:pt idx="20">
                        <c:v>220</c:v>
                      </c:pt>
                      <c:pt idx="21">
                        <c:v>-493</c:v>
                      </c:pt>
                      <c:pt idx="22">
                        <c:v>1670</c:v>
                      </c:pt>
                      <c:pt idx="23">
                        <c:v>-794</c:v>
                      </c:pt>
                      <c:pt idx="24">
                        <c:v>-166</c:v>
                      </c:pt>
                      <c:pt idx="25">
                        <c:v>-912</c:v>
                      </c:pt>
                      <c:pt idx="26">
                        <c:v>56</c:v>
                      </c:pt>
                      <c:pt idx="27">
                        <c:v>-320</c:v>
                      </c:pt>
                      <c:pt idx="28">
                        <c:v>-35</c:v>
                      </c:pt>
                      <c:pt idx="29">
                        <c:v>596</c:v>
                      </c:pt>
                      <c:pt idx="30">
                        <c:v>-25</c:v>
                      </c:pt>
                      <c:pt idx="31">
                        <c:v>-457</c:v>
                      </c:pt>
                      <c:pt idx="32">
                        <c:v>114</c:v>
                      </c:pt>
                      <c:pt idx="33">
                        <c:v>-34</c:v>
                      </c:pt>
                      <c:pt idx="34">
                        <c:v>-88</c:v>
                      </c:pt>
                      <c:pt idx="35">
                        <c:v>765</c:v>
                      </c:pt>
                      <c:pt idx="36">
                        <c:v>1320</c:v>
                      </c:pt>
                      <c:pt idx="37">
                        <c:v>-337</c:v>
                      </c:pt>
                      <c:pt idx="38">
                        <c:v>-325</c:v>
                      </c:pt>
                      <c:pt idx="39">
                        <c:v>-750</c:v>
                      </c:pt>
                      <c:pt idx="40">
                        <c:v>487</c:v>
                      </c:pt>
                      <c:pt idx="41">
                        <c:v>-126</c:v>
                      </c:pt>
                      <c:pt idx="42">
                        <c:v>3140</c:v>
                      </c:pt>
                      <c:pt idx="43">
                        <c:v>-3080</c:v>
                      </c:pt>
                      <c:pt idx="44">
                        <c:v>45</c:v>
                      </c:pt>
                      <c:pt idx="45">
                        <c:v>225</c:v>
                      </c:pt>
                      <c:pt idx="46">
                        <c:v>-975</c:v>
                      </c:pt>
                      <c:pt idx="47">
                        <c:v>198</c:v>
                      </c:pt>
                      <c:pt idx="48">
                        <c:v>-13</c:v>
                      </c:pt>
                      <c:pt idx="49">
                        <c:v>1024</c:v>
                      </c:pt>
                      <c:pt idx="50">
                        <c:v>-2</c:v>
                      </c:pt>
                      <c:pt idx="51">
                        <c:v>1674</c:v>
                      </c:pt>
                      <c:pt idx="52">
                        <c:v>-1001</c:v>
                      </c:pt>
                      <c:pt idx="53">
                        <c:v>562</c:v>
                      </c:pt>
                      <c:pt idx="54">
                        <c:v>-727</c:v>
                      </c:pt>
                      <c:pt idx="55">
                        <c:v>-571</c:v>
                      </c:pt>
                      <c:pt idx="56">
                        <c:v>-1444</c:v>
                      </c:pt>
                      <c:pt idx="57">
                        <c:v>-264</c:v>
                      </c:pt>
                      <c:pt idx="58">
                        <c:v>2450</c:v>
                      </c:pt>
                      <c:pt idx="59">
                        <c:v>-1448</c:v>
                      </c:pt>
                      <c:pt idx="60">
                        <c:v>1350</c:v>
                      </c:pt>
                      <c:pt idx="61">
                        <c:v>-385</c:v>
                      </c:pt>
                      <c:pt idx="62">
                        <c:v>-815</c:v>
                      </c:pt>
                      <c:pt idx="63">
                        <c:v>363</c:v>
                      </c:pt>
                      <c:pt idx="64">
                        <c:v>503</c:v>
                      </c:pt>
                      <c:pt idx="65">
                        <c:v>921</c:v>
                      </c:pt>
                      <c:pt idx="66">
                        <c:v>903</c:v>
                      </c:pt>
                      <c:pt idx="67">
                        <c:v>90</c:v>
                      </c:pt>
                      <c:pt idx="68">
                        <c:v>-92</c:v>
                      </c:pt>
                      <c:pt idx="69">
                        <c:v>18</c:v>
                      </c:pt>
                      <c:pt idx="70">
                        <c:v>-98</c:v>
                      </c:pt>
                      <c:pt idx="71">
                        <c:v>157</c:v>
                      </c:pt>
                      <c:pt idx="72">
                        <c:v>-252</c:v>
                      </c:pt>
                      <c:pt idx="73">
                        <c:v>3130</c:v>
                      </c:pt>
                      <c:pt idx="74">
                        <c:v>-515</c:v>
                      </c:pt>
                      <c:pt idx="75">
                        <c:v>-1329</c:v>
                      </c:pt>
                      <c:pt idx="76">
                        <c:v>-927</c:v>
                      </c:pt>
                      <c:pt idx="77">
                        <c:v>-3661</c:v>
                      </c:pt>
                      <c:pt idx="78">
                        <c:v>-201</c:v>
                      </c:pt>
                      <c:pt idx="79">
                        <c:v>-941</c:v>
                      </c:pt>
                      <c:pt idx="80">
                        <c:v>721</c:v>
                      </c:pt>
                      <c:pt idx="81">
                        <c:v>-455</c:v>
                      </c:pt>
                      <c:pt idx="82">
                        <c:v>881</c:v>
                      </c:pt>
                      <c:pt idx="83">
                        <c:v>482</c:v>
                      </c:pt>
                      <c:pt idx="84">
                        <c:v>-224</c:v>
                      </c:pt>
                      <c:pt idx="85">
                        <c:v>-924</c:v>
                      </c:pt>
                      <c:pt idx="86">
                        <c:v>-187</c:v>
                      </c:pt>
                      <c:pt idx="87">
                        <c:v>679</c:v>
                      </c:pt>
                      <c:pt idx="88">
                        <c:v>695</c:v>
                      </c:pt>
                      <c:pt idx="89">
                        <c:v>-1756</c:v>
                      </c:pt>
                      <c:pt idx="90">
                        <c:v>779</c:v>
                      </c:pt>
                      <c:pt idx="91">
                        <c:v>4</c:v>
                      </c:pt>
                      <c:pt idx="92">
                        <c:v>650</c:v>
                      </c:pt>
                      <c:pt idx="93">
                        <c:v>-836</c:v>
                      </c:pt>
                      <c:pt idx="94">
                        <c:v>57</c:v>
                      </c:pt>
                      <c:pt idx="95">
                        <c:v>59</c:v>
                      </c:pt>
                      <c:pt idx="96">
                        <c:v>76</c:v>
                      </c:pt>
                      <c:pt idx="97">
                        <c:v>217</c:v>
                      </c:pt>
                      <c:pt idx="98">
                        <c:v>98</c:v>
                      </c:pt>
                      <c:pt idx="99">
                        <c:v>-307</c:v>
                      </c:pt>
                      <c:pt idx="100">
                        <c:v>-382</c:v>
                      </c:pt>
                      <c:pt idx="101">
                        <c:v>-141</c:v>
                      </c:pt>
                      <c:pt idx="102">
                        <c:v>175</c:v>
                      </c:pt>
                      <c:pt idx="103">
                        <c:v>721</c:v>
                      </c:pt>
                      <c:pt idx="104">
                        <c:v>213</c:v>
                      </c:pt>
                      <c:pt idx="105">
                        <c:v>129</c:v>
                      </c:pt>
                      <c:pt idx="106">
                        <c:v>252</c:v>
                      </c:pt>
                      <c:pt idx="107">
                        <c:v>-14</c:v>
                      </c:pt>
                      <c:pt idx="108">
                        <c:v>-326</c:v>
                      </c:pt>
                      <c:pt idx="109">
                        <c:v>435</c:v>
                      </c:pt>
                      <c:pt idx="110">
                        <c:v>1</c:v>
                      </c:pt>
                      <c:pt idx="111">
                        <c:v>1232</c:v>
                      </c:pt>
                      <c:pt idx="112">
                        <c:v>981</c:v>
                      </c:pt>
                      <c:pt idx="113">
                        <c:v>-436</c:v>
                      </c:pt>
                      <c:pt idx="114">
                        <c:v>-588</c:v>
                      </c:pt>
                      <c:pt idx="115">
                        <c:v>-94</c:v>
                      </c:pt>
                      <c:pt idx="116">
                        <c:v>-855</c:v>
                      </c:pt>
                      <c:pt idx="117">
                        <c:v>144</c:v>
                      </c:pt>
                      <c:pt idx="118">
                        <c:v>896</c:v>
                      </c:pt>
                      <c:pt idx="119">
                        <c:v>788</c:v>
                      </c:pt>
                      <c:pt idx="120">
                        <c:v>-346</c:v>
                      </c:pt>
                      <c:pt idx="121">
                        <c:v>-258</c:v>
                      </c:pt>
                      <c:pt idx="122">
                        <c:v>1453</c:v>
                      </c:pt>
                      <c:pt idx="123">
                        <c:v>42</c:v>
                      </c:pt>
                      <c:pt idx="124">
                        <c:v>743</c:v>
                      </c:pt>
                      <c:pt idx="125">
                        <c:v>130</c:v>
                      </c:pt>
                      <c:pt idx="126">
                        <c:v>-73</c:v>
                      </c:pt>
                      <c:pt idx="127">
                        <c:v>462</c:v>
                      </c:pt>
                      <c:pt idx="128">
                        <c:v>-115</c:v>
                      </c:pt>
                      <c:pt idx="129">
                        <c:v>377</c:v>
                      </c:pt>
                      <c:pt idx="130">
                        <c:v>-294</c:v>
                      </c:pt>
                      <c:pt idx="131">
                        <c:v>-302</c:v>
                      </c:pt>
                      <c:pt idx="132">
                        <c:v>-273</c:v>
                      </c:pt>
                      <c:pt idx="133">
                        <c:v>-53</c:v>
                      </c:pt>
                      <c:pt idx="134">
                        <c:v>78</c:v>
                      </c:pt>
                      <c:pt idx="135">
                        <c:v>-524</c:v>
                      </c:pt>
                      <c:pt idx="136">
                        <c:v>-199</c:v>
                      </c:pt>
                      <c:pt idx="137">
                        <c:v>-539</c:v>
                      </c:pt>
                      <c:pt idx="138">
                        <c:v>220</c:v>
                      </c:pt>
                      <c:pt idx="139">
                        <c:v>-936</c:v>
                      </c:pt>
                      <c:pt idx="140">
                        <c:v>-205</c:v>
                      </c:pt>
                      <c:pt idx="141">
                        <c:v>-150</c:v>
                      </c:pt>
                      <c:pt idx="142">
                        <c:v>-220</c:v>
                      </c:pt>
                      <c:pt idx="143">
                        <c:v>33</c:v>
                      </c:pt>
                      <c:pt idx="144">
                        <c:v>-244</c:v>
                      </c:pt>
                      <c:pt idx="145">
                        <c:v>-727</c:v>
                      </c:pt>
                      <c:pt idx="146">
                        <c:v>-120</c:v>
                      </c:pt>
                      <c:pt idx="147">
                        <c:v>-240</c:v>
                      </c:pt>
                      <c:pt idx="148">
                        <c:v>-651</c:v>
                      </c:pt>
                      <c:pt idx="149">
                        <c:v>403</c:v>
                      </c:pt>
                      <c:pt idx="150">
                        <c:v>-463</c:v>
                      </c:pt>
                      <c:pt idx="151">
                        <c:v>1661</c:v>
                      </c:pt>
                      <c:pt idx="152">
                        <c:v>-2718</c:v>
                      </c:pt>
                      <c:pt idx="153">
                        <c:v>-704</c:v>
                      </c:pt>
                      <c:pt idx="154">
                        <c:v>-399</c:v>
                      </c:pt>
                      <c:pt idx="155">
                        <c:v>-372</c:v>
                      </c:pt>
                      <c:pt idx="156">
                        <c:v>1679</c:v>
                      </c:pt>
                      <c:pt idx="157">
                        <c:v>-1605</c:v>
                      </c:pt>
                      <c:pt idx="158">
                        <c:v>1733</c:v>
                      </c:pt>
                      <c:pt idx="159">
                        <c:v>-2060</c:v>
                      </c:pt>
                      <c:pt idx="160">
                        <c:v>-104</c:v>
                      </c:pt>
                      <c:pt idx="161">
                        <c:v>-470</c:v>
                      </c:pt>
                      <c:pt idx="162">
                        <c:v>2952</c:v>
                      </c:pt>
                      <c:pt idx="163">
                        <c:v>-3586</c:v>
                      </c:pt>
                      <c:pt idx="164">
                        <c:v>595</c:v>
                      </c:pt>
                      <c:pt idx="165">
                        <c:v>-412</c:v>
                      </c:pt>
                      <c:pt idx="166">
                        <c:v>677</c:v>
                      </c:pt>
                      <c:pt idx="167">
                        <c:v>991</c:v>
                      </c:pt>
                      <c:pt idx="168">
                        <c:v>-525</c:v>
                      </c:pt>
                      <c:pt idx="169">
                        <c:v>-227</c:v>
                      </c:pt>
                      <c:pt idx="170">
                        <c:v>149</c:v>
                      </c:pt>
                      <c:pt idx="171">
                        <c:v>-1958</c:v>
                      </c:pt>
                      <c:pt idx="172">
                        <c:v>929</c:v>
                      </c:pt>
                      <c:pt idx="173">
                        <c:v>577</c:v>
                      </c:pt>
                      <c:pt idx="174">
                        <c:v>-510</c:v>
                      </c:pt>
                      <c:pt idx="175">
                        <c:v>377</c:v>
                      </c:pt>
                      <c:pt idx="176">
                        <c:v>-934</c:v>
                      </c:pt>
                      <c:pt idx="177">
                        <c:v>-7</c:v>
                      </c:pt>
                      <c:pt idx="178">
                        <c:v>-433</c:v>
                      </c:pt>
                      <c:pt idx="179">
                        <c:v>294</c:v>
                      </c:pt>
                      <c:pt idx="180">
                        <c:v>-627</c:v>
                      </c:pt>
                      <c:pt idx="181">
                        <c:v>367</c:v>
                      </c:pt>
                      <c:pt idx="182">
                        <c:v>246</c:v>
                      </c:pt>
                      <c:pt idx="183">
                        <c:v>-694</c:v>
                      </c:pt>
                      <c:pt idx="184">
                        <c:v>-105</c:v>
                      </c:pt>
                      <c:pt idx="185">
                        <c:v>1084</c:v>
                      </c:pt>
                      <c:pt idx="186">
                        <c:v>1289</c:v>
                      </c:pt>
                      <c:pt idx="187">
                        <c:v>-237</c:v>
                      </c:pt>
                      <c:pt idx="188">
                        <c:v>101</c:v>
                      </c:pt>
                      <c:pt idx="189">
                        <c:v>156</c:v>
                      </c:pt>
                      <c:pt idx="190">
                        <c:v>363</c:v>
                      </c:pt>
                      <c:pt idx="191">
                        <c:v>-353</c:v>
                      </c:pt>
                      <c:pt idx="192">
                        <c:v>1220</c:v>
                      </c:pt>
                      <c:pt idx="193">
                        <c:v>-2607</c:v>
                      </c:pt>
                      <c:pt idx="194">
                        <c:v>-868</c:v>
                      </c:pt>
                      <c:pt idx="195">
                        <c:v>517</c:v>
                      </c:pt>
                      <c:pt idx="196">
                        <c:v>-532</c:v>
                      </c:pt>
                      <c:pt idx="197">
                        <c:v>21</c:v>
                      </c:pt>
                      <c:pt idx="198">
                        <c:v>-5</c:v>
                      </c:pt>
                      <c:pt idx="199">
                        <c:v>335</c:v>
                      </c:pt>
                      <c:pt idx="200">
                        <c:v>-133</c:v>
                      </c:pt>
                      <c:pt idx="201">
                        <c:v>-94</c:v>
                      </c:pt>
                      <c:pt idx="202">
                        <c:v>534</c:v>
                      </c:pt>
                      <c:pt idx="203">
                        <c:v>-748</c:v>
                      </c:pt>
                      <c:pt idx="204">
                        <c:v>3028</c:v>
                      </c:pt>
                      <c:pt idx="205">
                        <c:v>-2727</c:v>
                      </c:pt>
                      <c:pt idx="206">
                        <c:v>228</c:v>
                      </c:pt>
                      <c:pt idx="207">
                        <c:v>-624</c:v>
                      </c:pt>
                      <c:pt idx="208">
                        <c:v>43</c:v>
                      </c:pt>
                      <c:pt idx="209">
                        <c:v>644</c:v>
                      </c:pt>
                      <c:pt idx="210">
                        <c:v>96</c:v>
                      </c:pt>
                      <c:pt idx="211">
                        <c:v>-303</c:v>
                      </c:pt>
                      <c:pt idx="212">
                        <c:v>-251</c:v>
                      </c:pt>
                      <c:pt idx="213">
                        <c:v>71</c:v>
                      </c:pt>
                      <c:pt idx="214">
                        <c:v>-235</c:v>
                      </c:pt>
                      <c:pt idx="215">
                        <c:v>17</c:v>
                      </c:pt>
                      <c:pt idx="216">
                        <c:v>904</c:v>
                      </c:pt>
                      <c:pt idx="217">
                        <c:v>-955</c:v>
                      </c:pt>
                      <c:pt idx="218">
                        <c:v>198</c:v>
                      </c:pt>
                      <c:pt idx="219">
                        <c:v>225</c:v>
                      </c:pt>
                      <c:pt idx="220">
                        <c:v>-76</c:v>
                      </c:pt>
                      <c:pt idx="221">
                        <c:v>1618</c:v>
                      </c:pt>
                      <c:pt idx="222">
                        <c:v>-1134</c:v>
                      </c:pt>
                      <c:pt idx="223">
                        <c:v>706</c:v>
                      </c:pt>
                      <c:pt idx="224">
                        <c:v>-218</c:v>
                      </c:pt>
                      <c:pt idx="225">
                        <c:v>-41</c:v>
                      </c:pt>
                      <c:pt idx="226">
                        <c:v>834</c:v>
                      </c:pt>
                      <c:pt idx="227">
                        <c:v>-20</c:v>
                      </c:pt>
                      <c:pt idx="228">
                        <c:v>-223</c:v>
                      </c:pt>
                      <c:pt idx="229">
                        <c:v>-800</c:v>
                      </c:pt>
                      <c:pt idx="230">
                        <c:v>-142</c:v>
                      </c:pt>
                      <c:pt idx="231">
                        <c:v>1034</c:v>
                      </c:pt>
                      <c:pt idx="232">
                        <c:v>-821</c:v>
                      </c:pt>
                      <c:pt idx="233">
                        <c:v>242</c:v>
                      </c:pt>
                      <c:pt idx="234">
                        <c:v>643</c:v>
                      </c:pt>
                      <c:pt idx="235">
                        <c:v>-305</c:v>
                      </c:pt>
                      <c:pt idx="236">
                        <c:v>-687</c:v>
                      </c:pt>
                      <c:pt idx="237">
                        <c:v>494</c:v>
                      </c:pt>
                      <c:pt idx="238">
                        <c:v>-898</c:v>
                      </c:pt>
                      <c:pt idx="239">
                        <c:v>12</c:v>
                      </c:pt>
                      <c:pt idx="240">
                        <c:v>-49</c:v>
                      </c:pt>
                      <c:pt idx="241">
                        <c:v>862</c:v>
                      </c:pt>
                      <c:pt idx="242">
                        <c:v>-897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Sheet1!$D$2:$D$244</c15:sqref>
                        </c15:formulaRef>
                      </c:ext>
                    </c:extLst>
                    <c:numCache>
                      <c:formatCode>General</c:formatCode>
                      <c:ptCount val="243"/>
                      <c:pt idx="0">
                        <c:v>1030</c:v>
                      </c:pt>
                      <c:pt idx="1">
                        <c:v>297</c:v>
                      </c:pt>
                      <c:pt idx="2">
                        <c:v>44</c:v>
                      </c:pt>
                      <c:pt idx="3">
                        <c:v>46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103</c:v>
                      </c:pt>
                      <c:pt idx="7">
                        <c:v>10</c:v>
                      </c:pt>
                      <c:pt idx="8">
                        <c:v>300</c:v>
                      </c:pt>
                      <c:pt idx="9">
                        <c:v>573</c:v>
                      </c:pt>
                      <c:pt idx="10">
                        <c:v>380</c:v>
                      </c:pt>
                      <c:pt idx="11">
                        <c:v>1519</c:v>
                      </c:pt>
                      <c:pt idx="12">
                        <c:v>330</c:v>
                      </c:pt>
                      <c:pt idx="13">
                        <c:v>397</c:v>
                      </c:pt>
                      <c:pt idx="14">
                        <c:v>282</c:v>
                      </c:pt>
                      <c:pt idx="15">
                        <c:v>53</c:v>
                      </c:pt>
                      <c:pt idx="16">
                        <c:v>333</c:v>
                      </c:pt>
                      <c:pt idx="17">
                        <c:v>43</c:v>
                      </c:pt>
                      <c:pt idx="18">
                        <c:v>213</c:v>
                      </c:pt>
                      <c:pt idx="19">
                        <c:v>154</c:v>
                      </c:pt>
                      <c:pt idx="20">
                        <c:v>408</c:v>
                      </c:pt>
                      <c:pt idx="21">
                        <c:v>392</c:v>
                      </c:pt>
                      <c:pt idx="22">
                        <c:v>2288</c:v>
                      </c:pt>
                      <c:pt idx="23">
                        <c:v>2119</c:v>
                      </c:pt>
                      <c:pt idx="24">
                        <c:v>3592</c:v>
                      </c:pt>
                      <c:pt idx="25">
                        <c:v>1917</c:v>
                      </c:pt>
                      <c:pt idx="26">
                        <c:v>2536</c:v>
                      </c:pt>
                      <c:pt idx="27">
                        <c:v>848</c:v>
                      </c:pt>
                      <c:pt idx="28">
                        <c:v>1898</c:v>
                      </c:pt>
                      <c:pt idx="29">
                        <c:v>1396</c:v>
                      </c:pt>
                      <c:pt idx="30">
                        <c:v>905</c:v>
                      </c:pt>
                      <c:pt idx="31">
                        <c:v>1616</c:v>
                      </c:pt>
                      <c:pt idx="32">
                        <c:v>1412</c:v>
                      </c:pt>
                      <c:pt idx="33">
                        <c:v>1110</c:v>
                      </c:pt>
                      <c:pt idx="34">
                        <c:v>1479</c:v>
                      </c:pt>
                      <c:pt idx="35">
                        <c:v>2058</c:v>
                      </c:pt>
                      <c:pt idx="36">
                        <c:v>517</c:v>
                      </c:pt>
                      <c:pt idx="37">
                        <c:v>1370</c:v>
                      </c:pt>
                      <c:pt idx="38">
                        <c:v>2203</c:v>
                      </c:pt>
                      <c:pt idx="39">
                        <c:v>2463</c:v>
                      </c:pt>
                      <c:pt idx="40">
                        <c:v>339</c:v>
                      </c:pt>
                      <c:pt idx="41">
                        <c:v>430</c:v>
                      </c:pt>
                      <c:pt idx="42">
                        <c:v>1430</c:v>
                      </c:pt>
                      <c:pt idx="43">
                        <c:v>470</c:v>
                      </c:pt>
                      <c:pt idx="44">
                        <c:v>3694</c:v>
                      </c:pt>
                      <c:pt idx="45">
                        <c:v>1127</c:v>
                      </c:pt>
                      <c:pt idx="46">
                        <c:v>277</c:v>
                      </c:pt>
                      <c:pt idx="47">
                        <c:v>914</c:v>
                      </c:pt>
                      <c:pt idx="48">
                        <c:v>518</c:v>
                      </c:pt>
                      <c:pt idx="49">
                        <c:v>1411</c:v>
                      </c:pt>
                      <c:pt idx="50">
                        <c:v>741</c:v>
                      </c:pt>
                      <c:pt idx="51">
                        <c:v>2144</c:v>
                      </c:pt>
                      <c:pt idx="52">
                        <c:v>2355</c:v>
                      </c:pt>
                      <c:pt idx="53">
                        <c:v>4217</c:v>
                      </c:pt>
                      <c:pt idx="54">
                        <c:v>1364</c:v>
                      </c:pt>
                      <c:pt idx="55">
                        <c:v>1623</c:v>
                      </c:pt>
                      <c:pt idx="56">
                        <c:v>1143</c:v>
                      </c:pt>
                      <c:pt idx="57">
                        <c:v>1202</c:v>
                      </c:pt>
                      <c:pt idx="58">
                        <c:v>3226</c:v>
                      </c:pt>
                      <c:pt idx="59">
                        <c:v>1427</c:v>
                      </c:pt>
                      <c:pt idx="60">
                        <c:v>4452</c:v>
                      </c:pt>
                      <c:pt idx="61">
                        <c:v>1544</c:v>
                      </c:pt>
                      <c:pt idx="62">
                        <c:v>3021</c:v>
                      </c:pt>
                      <c:pt idx="63">
                        <c:v>584</c:v>
                      </c:pt>
                      <c:pt idx="64">
                        <c:v>693</c:v>
                      </c:pt>
                      <c:pt idx="65">
                        <c:v>712</c:v>
                      </c:pt>
                      <c:pt idx="66">
                        <c:v>861</c:v>
                      </c:pt>
                      <c:pt idx="67">
                        <c:v>1939</c:v>
                      </c:pt>
                      <c:pt idx="68">
                        <c:v>1573</c:v>
                      </c:pt>
                      <c:pt idx="69">
                        <c:v>554</c:v>
                      </c:pt>
                      <c:pt idx="70">
                        <c:v>746</c:v>
                      </c:pt>
                      <c:pt idx="71">
                        <c:v>584</c:v>
                      </c:pt>
                      <c:pt idx="72">
                        <c:v>440</c:v>
                      </c:pt>
                      <c:pt idx="73">
                        <c:v>578</c:v>
                      </c:pt>
                      <c:pt idx="74">
                        <c:v>87</c:v>
                      </c:pt>
                      <c:pt idx="75">
                        <c:v>4158</c:v>
                      </c:pt>
                      <c:pt idx="76">
                        <c:v>1024</c:v>
                      </c:pt>
                      <c:pt idx="77">
                        <c:v>736</c:v>
                      </c:pt>
                      <c:pt idx="78">
                        <c:v>996</c:v>
                      </c:pt>
                      <c:pt idx="79">
                        <c:v>1343</c:v>
                      </c:pt>
                      <c:pt idx="80">
                        <c:v>894</c:v>
                      </c:pt>
                      <c:pt idx="81">
                        <c:v>1164</c:v>
                      </c:pt>
                      <c:pt idx="82">
                        <c:v>1597</c:v>
                      </c:pt>
                      <c:pt idx="83">
                        <c:v>523</c:v>
                      </c:pt>
                      <c:pt idx="84">
                        <c:v>1518</c:v>
                      </c:pt>
                      <c:pt idx="85">
                        <c:v>995</c:v>
                      </c:pt>
                      <c:pt idx="86">
                        <c:v>663</c:v>
                      </c:pt>
                      <c:pt idx="87">
                        <c:v>318</c:v>
                      </c:pt>
                      <c:pt idx="88">
                        <c:v>575</c:v>
                      </c:pt>
                      <c:pt idx="89">
                        <c:v>1533</c:v>
                      </c:pt>
                      <c:pt idx="90">
                        <c:v>1160</c:v>
                      </c:pt>
                      <c:pt idx="91">
                        <c:v>583</c:v>
                      </c:pt>
                      <c:pt idx="92">
                        <c:v>1089</c:v>
                      </c:pt>
                      <c:pt idx="93">
                        <c:v>477</c:v>
                      </c:pt>
                      <c:pt idx="94">
                        <c:v>1391</c:v>
                      </c:pt>
                      <c:pt idx="95">
                        <c:v>737</c:v>
                      </c:pt>
                      <c:pt idx="96">
                        <c:v>260</c:v>
                      </c:pt>
                      <c:pt idx="97">
                        <c:v>331</c:v>
                      </c:pt>
                      <c:pt idx="98">
                        <c:v>973</c:v>
                      </c:pt>
                      <c:pt idx="99">
                        <c:v>521</c:v>
                      </c:pt>
                      <c:pt idx="100">
                        <c:v>526</c:v>
                      </c:pt>
                      <c:pt idx="101">
                        <c:v>172</c:v>
                      </c:pt>
                      <c:pt idx="102">
                        <c:v>706</c:v>
                      </c:pt>
                      <c:pt idx="103">
                        <c:v>309</c:v>
                      </c:pt>
                      <c:pt idx="104">
                        <c:v>764</c:v>
                      </c:pt>
                      <c:pt idx="105">
                        <c:v>1004</c:v>
                      </c:pt>
                      <c:pt idx="106">
                        <c:v>864</c:v>
                      </c:pt>
                      <c:pt idx="107">
                        <c:v>702</c:v>
                      </c:pt>
                      <c:pt idx="108">
                        <c:v>783</c:v>
                      </c:pt>
                      <c:pt idx="109">
                        <c:v>978</c:v>
                      </c:pt>
                      <c:pt idx="110">
                        <c:v>186</c:v>
                      </c:pt>
                      <c:pt idx="111">
                        <c:v>633</c:v>
                      </c:pt>
                      <c:pt idx="112">
                        <c:v>536</c:v>
                      </c:pt>
                      <c:pt idx="113">
                        <c:v>2111</c:v>
                      </c:pt>
                      <c:pt idx="114">
                        <c:v>1625</c:v>
                      </c:pt>
                      <c:pt idx="115">
                        <c:v>707</c:v>
                      </c:pt>
                      <c:pt idx="116">
                        <c:v>731</c:v>
                      </c:pt>
                      <c:pt idx="117">
                        <c:v>519</c:v>
                      </c:pt>
                      <c:pt idx="118">
                        <c:v>1639</c:v>
                      </c:pt>
                      <c:pt idx="119">
                        <c:v>761</c:v>
                      </c:pt>
                      <c:pt idx="120">
                        <c:v>1119</c:v>
                      </c:pt>
                      <c:pt idx="121">
                        <c:v>1507</c:v>
                      </c:pt>
                      <c:pt idx="122">
                        <c:v>1143</c:v>
                      </c:pt>
                      <c:pt idx="123">
                        <c:v>659</c:v>
                      </c:pt>
                      <c:pt idx="124">
                        <c:v>1731</c:v>
                      </c:pt>
                      <c:pt idx="125">
                        <c:v>1077</c:v>
                      </c:pt>
                      <c:pt idx="126">
                        <c:v>1154</c:v>
                      </c:pt>
                      <c:pt idx="127">
                        <c:v>658</c:v>
                      </c:pt>
                      <c:pt idx="128">
                        <c:v>316</c:v>
                      </c:pt>
                      <c:pt idx="129">
                        <c:v>761</c:v>
                      </c:pt>
                      <c:pt idx="130">
                        <c:v>378</c:v>
                      </c:pt>
                      <c:pt idx="131">
                        <c:v>651</c:v>
                      </c:pt>
                      <c:pt idx="132">
                        <c:v>225</c:v>
                      </c:pt>
                      <c:pt idx="133">
                        <c:v>211</c:v>
                      </c:pt>
                      <c:pt idx="134">
                        <c:v>239</c:v>
                      </c:pt>
                      <c:pt idx="135">
                        <c:v>172</c:v>
                      </c:pt>
                      <c:pt idx="136">
                        <c:v>340</c:v>
                      </c:pt>
                      <c:pt idx="137">
                        <c:v>664</c:v>
                      </c:pt>
                      <c:pt idx="138">
                        <c:v>322</c:v>
                      </c:pt>
                      <c:pt idx="139">
                        <c:v>667</c:v>
                      </c:pt>
                      <c:pt idx="140">
                        <c:v>765</c:v>
                      </c:pt>
                      <c:pt idx="141">
                        <c:v>306</c:v>
                      </c:pt>
                      <c:pt idx="142">
                        <c:v>303</c:v>
                      </c:pt>
                      <c:pt idx="143">
                        <c:v>241</c:v>
                      </c:pt>
                      <c:pt idx="144">
                        <c:v>253</c:v>
                      </c:pt>
                      <c:pt idx="145">
                        <c:v>211</c:v>
                      </c:pt>
                      <c:pt idx="146">
                        <c:v>166</c:v>
                      </c:pt>
                      <c:pt idx="147">
                        <c:v>254</c:v>
                      </c:pt>
                      <c:pt idx="148">
                        <c:v>887</c:v>
                      </c:pt>
                      <c:pt idx="149">
                        <c:v>584</c:v>
                      </c:pt>
                      <c:pt idx="150">
                        <c:v>969</c:v>
                      </c:pt>
                      <c:pt idx="151">
                        <c:v>1316</c:v>
                      </c:pt>
                      <c:pt idx="152">
                        <c:v>1033</c:v>
                      </c:pt>
                      <c:pt idx="153">
                        <c:v>2567</c:v>
                      </c:pt>
                      <c:pt idx="154">
                        <c:v>1957</c:v>
                      </c:pt>
                      <c:pt idx="155">
                        <c:v>2702</c:v>
                      </c:pt>
                      <c:pt idx="156">
                        <c:v>509</c:v>
                      </c:pt>
                      <c:pt idx="157">
                        <c:v>163</c:v>
                      </c:pt>
                      <c:pt idx="158">
                        <c:v>6183</c:v>
                      </c:pt>
                      <c:pt idx="159">
                        <c:v>2156</c:v>
                      </c:pt>
                      <c:pt idx="160">
                        <c:v>3248</c:v>
                      </c:pt>
                      <c:pt idx="161">
                        <c:v>3197</c:v>
                      </c:pt>
                      <c:pt idx="162">
                        <c:v>3396</c:v>
                      </c:pt>
                      <c:pt idx="163">
                        <c:v>1980</c:v>
                      </c:pt>
                      <c:pt idx="164">
                        <c:v>6430</c:v>
                      </c:pt>
                      <c:pt idx="165">
                        <c:v>4447</c:v>
                      </c:pt>
                      <c:pt idx="166">
                        <c:v>4209</c:v>
                      </c:pt>
                      <c:pt idx="167">
                        <c:v>1767</c:v>
                      </c:pt>
                      <c:pt idx="168">
                        <c:v>2372</c:v>
                      </c:pt>
                      <c:pt idx="169">
                        <c:v>6243</c:v>
                      </c:pt>
                      <c:pt idx="170">
                        <c:v>1550</c:v>
                      </c:pt>
                      <c:pt idx="171">
                        <c:v>1359</c:v>
                      </c:pt>
                      <c:pt idx="172">
                        <c:v>2793</c:v>
                      </c:pt>
                      <c:pt idx="173">
                        <c:v>446</c:v>
                      </c:pt>
                      <c:pt idx="174">
                        <c:v>2453</c:v>
                      </c:pt>
                      <c:pt idx="175">
                        <c:v>3944</c:v>
                      </c:pt>
                      <c:pt idx="176">
                        <c:v>2671</c:v>
                      </c:pt>
                      <c:pt idx="177">
                        <c:v>3105</c:v>
                      </c:pt>
                      <c:pt idx="178">
                        <c:v>1936</c:v>
                      </c:pt>
                      <c:pt idx="179">
                        <c:v>1190</c:v>
                      </c:pt>
                      <c:pt idx="180">
                        <c:v>1135</c:v>
                      </c:pt>
                      <c:pt idx="181">
                        <c:v>2274</c:v>
                      </c:pt>
                      <c:pt idx="182">
                        <c:v>1342</c:v>
                      </c:pt>
                      <c:pt idx="183">
                        <c:v>792</c:v>
                      </c:pt>
                      <c:pt idx="184">
                        <c:v>1832</c:v>
                      </c:pt>
                      <c:pt idx="185">
                        <c:v>1787</c:v>
                      </c:pt>
                      <c:pt idx="186">
                        <c:v>706</c:v>
                      </c:pt>
                      <c:pt idx="187">
                        <c:v>1389</c:v>
                      </c:pt>
                      <c:pt idx="188">
                        <c:v>1396</c:v>
                      </c:pt>
                      <c:pt idx="189">
                        <c:v>1359</c:v>
                      </c:pt>
                      <c:pt idx="190">
                        <c:v>1585</c:v>
                      </c:pt>
                      <c:pt idx="191">
                        <c:v>1673</c:v>
                      </c:pt>
                      <c:pt idx="192">
                        <c:v>2056</c:v>
                      </c:pt>
                      <c:pt idx="193">
                        <c:v>2395</c:v>
                      </c:pt>
                      <c:pt idx="194">
                        <c:v>3956</c:v>
                      </c:pt>
                      <c:pt idx="195">
                        <c:v>2044</c:v>
                      </c:pt>
                      <c:pt idx="196">
                        <c:v>1930</c:v>
                      </c:pt>
                      <c:pt idx="197">
                        <c:v>1429</c:v>
                      </c:pt>
                      <c:pt idx="198">
                        <c:v>1670</c:v>
                      </c:pt>
                      <c:pt idx="199">
                        <c:v>1108</c:v>
                      </c:pt>
                      <c:pt idx="200">
                        <c:v>1387</c:v>
                      </c:pt>
                      <c:pt idx="201">
                        <c:v>2073</c:v>
                      </c:pt>
                      <c:pt idx="202">
                        <c:v>1445</c:v>
                      </c:pt>
                      <c:pt idx="203">
                        <c:v>1373</c:v>
                      </c:pt>
                      <c:pt idx="204">
                        <c:v>3018</c:v>
                      </c:pt>
                      <c:pt idx="205">
                        <c:v>1207</c:v>
                      </c:pt>
                      <c:pt idx="206">
                        <c:v>4667</c:v>
                      </c:pt>
                      <c:pt idx="207">
                        <c:v>1912</c:v>
                      </c:pt>
                      <c:pt idx="208">
                        <c:v>1460</c:v>
                      </c:pt>
                      <c:pt idx="209">
                        <c:v>889</c:v>
                      </c:pt>
                      <c:pt idx="210">
                        <c:v>775</c:v>
                      </c:pt>
                      <c:pt idx="211">
                        <c:v>2001</c:v>
                      </c:pt>
                      <c:pt idx="212">
                        <c:v>1431</c:v>
                      </c:pt>
                      <c:pt idx="213">
                        <c:v>1482</c:v>
                      </c:pt>
                      <c:pt idx="214">
                        <c:v>746</c:v>
                      </c:pt>
                      <c:pt idx="215">
                        <c:v>610</c:v>
                      </c:pt>
                      <c:pt idx="216">
                        <c:v>982</c:v>
                      </c:pt>
                      <c:pt idx="217">
                        <c:v>1137</c:v>
                      </c:pt>
                      <c:pt idx="218">
                        <c:v>2080</c:v>
                      </c:pt>
                      <c:pt idx="219">
                        <c:v>1151</c:v>
                      </c:pt>
                      <c:pt idx="220">
                        <c:v>1169</c:v>
                      </c:pt>
                      <c:pt idx="221">
                        <c:v>1504</c:v>
                      </c:pt>
                      <c:pt idx="222">
                        <c:v>1109</c:v>
                      </c:pt>
                      <c:pt idx="223">
                        <c:v>2777</c:v>
                      </c:pt>
                      <c:pt idx="224">
                        <c:v>1888</c:v>
                      </c:pt>
                      <c:pt idx="225">
                        <c:v>2968</c:v>
                      </c:pt>
                      <c:pt idx="226">
                        <c:v>2109</c:v>
                      </c:pt>
                      <c:pt idx="227">
                        <c:v>1177</c:v>
                      </c:pt>
                      <c:pt idx="228">
                        <c:v>3093</c:v>
                      </c:pt>
                      <c:pt idx="229">
                        <c:v>1917</c:v>
                      </c:pt>
                      <c:pt idx="230">
                        <c:v>1596</c:v>
                      </c:pt>
                      <c:pt idx="231">
                        <c:v>802</c:v>
                      </c:pt>
                      <c:pt idx="232">
                        <c:v>1998</c:v>
                      </c:pt>
                      <c:pt idx="233">
                        <c:v>2850</c:v>
                      </c:pt>
                      <c:pt idx="234">
                        <c:v>1861</c:v>
                      </c:pt>
                      <c:pt idx="235">
                        <c:v>1720</c:v>
                      </c:pt>
                      <c:pt idx="236">
                        <c:v>1668</c:v>
                      </c:pt>
                      <c:pt idx="237">
                        <c:v>1515</c:v>
                      </c:pt>
                      <c:pt idx="238">
                        <c:v>1153</c:v>
                      </c:pt>
                      <c:pt idx="239">
                        <c:v>1405</c:v>
                      </c:pt>
                      <c:pt idx="240">
                        <c:v>705</c:v>
                      </c:pt>
                      <c:pt idx="241">
                        <c:v>556</c:v>
                      </c:pt>
                      <c:pt idx="242">
                        <c:v>621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1A15-40FD-8104-138E7A52B843}"/>
                  </c:ext>
                </c:extLst>
              </c15:ser>
            </c15:filteredScatterSeries>
            <c15:filteredScatte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Sheet1!$E$1</c15:sqref>
                        </c15:formulaRef>
                      </c:ext>
                    </c:extLst>
                    <c:strCache>
                      <c:ptCount val="1"/>
                      <c:pt idx="0">
                        <c:v>sell1</c:v>
                      </c:pt>
                    </c:strCache>
                  </c:strRef>
                </c:tx>
                <c:spPr>
                  <a:ln w="28575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Sheet1!$B$2:$B$244</c15:sqref>
                        </c15:formulaRef>
                      </c:ext>
                    </c:extLst>
                    <c:numCache>
                      <c:formatCode>General</c:formatCode>
                      <c:ptCount val="243"/>
                      <c:pt idx="0">
                        <c:v>-112</c:v>
                      </c:pt>
                      <c:pt idx="1">
                        <c:v>16</c:v>
                      </c:pt>
                      <c:pt idx="2">
                        <c:v>-25</c:v>
                      </c:pt>
                      <c:pt idx="3">
                        <c:v>-2</c:v>
                      </c:pt>
                      <c:pt idx="4">
                        <c:v>-44</c:v>
                      </c:pt>
                      <c:pt idx="5">
                        <c:v>-2</c:v>
                      </c:pt>
                      <c:pt idx="6">
                        <c:v>67</c:v>
                      </c:pt>
                      <c:pt idx="7">
                        <c:v>-771</c:v>
                      </c:pt>
                      <c:pt idx="8">
                        <c:v>-4435</c:v>
                      </c:pt>
                      <c:pt idx="9">
                        <c:v>1147</c:v>
                      </c:pt>
                      <c:pt idx="10">
                        <c:v>-1117</c:v>
                      </c:pt>
                      <c:pt idx="11">
                        <c:v>-700</c:v>
                      </c:pt>
                      <c:pt idx="12">
                        <c:v>-671</c:v>
                      </c:pt>
                      <c:pt idx="13">
                        <c:v>42</c:v>
                      </c:pt>
                      <c:pt idx="14">
                        <c:v>-74</c:v>
                      </c:pt>
                      <c:pt idx="15">
                        <c:v>-44</c:v>
                      </c:pt>
                      <c:pt idx="16">
                        <c:v>-239</c:v>
                      </c:pt>
                      <c:pt idx="17">
                        <c:v>-114</c:v>
                      </c:pt>
                      <c:pt idx="18">
                        <c:v>171</c:v>
                      </c:pt>
                      <c:pt idx="19">
                        <c:v>-679</c:v>
                      </c:pt>
                      <c:pt idx="20">
                        <c:v>220</c:v>
                      </c:pt>
                      <c:pt idx="21">
                        <c:v>-493</c:v>
                      </c:pt>
                      <c:pt idx="22">
                        <c:v>1670</c:v>
                      </c:pt>
                      <c:pt idx="23">
                        <c:v>-794</c:v>
                      </c:pt>
                      <c:pt idx="24">
                        <c:v>-166</c:v>
                      </c:pt>
                      <c:pt idx="25">
                        <c:v>-912</c:v>
                      </c:pt>
                      <c:pt idx="26">
                        <c:v>56</c:v>
                      </c:pt>
                      <c:pt idx="27">
                        <c:v>-320</c:v>
                      </c:pt>
                      <c:pt idx="28">
                        <c:v>-35</c:v>
                      </c:pt>
                      <c:pt idx="29">
                        <c:v>596</c:v>
                      </c:pt>
                      <c:pt idx="30">
                        <c:v>-25</c:v>
                      </c:pt>
                      <c:pt idx="31">
                        <c:v>-457</c:v>
                      </c:pt>
                      <c:pt idx="32">
                        <c:v>114</c:v>
                      </c:pt>
                      <c:pt idx="33">
                        <c:v>-34</c:v>
                      </c:pt>
                      <c:pt idx="34">
                        <c:v>-88</c:v>
                      </c:pt>
                      <c:pt idx="35">
                        <c:v>765</c:v>
                      </c:pt>
                      <c:pt idx="36">
                        <c:v>1320</c:v>
                      </c:pt>
                      <c:pt idx="37">
                        <c:v>-337</c:v>
                      </c:pt>
                      <c:pt idx="38">
                        <c:v>-325</c:v>
                      </c:pt>
                      <c:pt idx="39">
                        <c:v>-750</c:v>
                      </c:pt>
                      <c:pt idx="40">
                        <c:v>487</c:v>
                      </c:pt>
                      <c:pt idx="41">
                        <c:v>-126</c:v>
                      </c:pt>
                      <c:pt idx="42">
                        <c:v>3140</c:v>
                      </c:pt>
                      <c:pt idx="43">
                        <c:v>-3080</c:v>
                      </c:pt>
                      <c:pt idx="44">
                        <c:v>45</c:v>
                      </c:pt>
                      <c:pt idx="45">
                        <c:v>225</c:v>
                      </c:pt>
                      <c:pt idx="46">
                        <c:v>-975</c:v>
                      </c:pt>
                      <c:pt idx="47">
                        <c:v>198</c:v>
                      </c:pt>
                      <c:pt idx="48">
                        <c:v>-13</c:v>
                      </c:pt>
                      <c:pt idx="49">
                        <c:v>1024</c:v>
                      </c:pt>
                      <c:pt idx="50">
                        <c:v>-2</c:v>
                      </c:pt>
                      <c:pt idx="51">
                        <c:v>1674</c:v>
                      </c:pt>
                      <c:pt idx="52">
                        <c:v>-1001</c:v>
                      </c:pt>
                      <c:pt idx="53">
                        <c:v>562</c:v>
                      </c:pt>
                      <c:pt idx="54">
                        <c:v>-727</c:v>
                      </c:pt>
                      <c:pt idx="55">
                        <c:v>-571</c:v>
                      </c:pt>
                      <c:pt idx="56">
                        <c:v>-1444</c:v>
                      </c:pt>
                      <c:pt idx="57">
                        <c:v>-264</c:v>
                      </c:pt>
                      <c:pt idx="58">
                        <c:v>2450</c:v>
                      </c:pt>
                      <c:pt idx="59">
                        <c:v>-1448</c:v>
                      </c:pt>
                      <c:pt idx="60">
                        <c:v>1350</c:v>
                      </c:pt>
                      <c:pt idx="61">
                        <c:v>-385</c:v>
                      </c:pt>
                      <c:pt idx="62">
                        <c:v>-815</c:v>
                      </c:pt>
                      <c:pt idx="63">
                        <c:v>363</c:v>
                      </c:pt>
                      <c:pt idx="64">
                        <c:v>503</c:v>
                      </c:pt>
                      <c:pt idx="65">
                        <c:v>921</c:v>
                      </c:pt>
                      <c:pt idx="66">
                        <c:v>903</c:v>
                      </c:pt>
                      <c:pt idx="67">
                        <c:v>90</c:v>
                      </c:pt>
                      <c:pt idx="68">
                        <c:v>-92</c:v>
                      </c:pt>
                      <c:pt idx="69">
                        <c:v>18</c:v>
                      </c:pt>
                      <c:pt idx="70">
                        <c:v>-98</c:v>
                      </c:pt>
                      <c:pt idx="71">
                        <c:v>157</c:v>
                      </c:pt>
                      <c:pt idx="72">
                        <c:v>-252</c:v>
                      </c:pt>
                      <c:pt idx="73">
                        <c:v>3130</c:v>
                      </c:pt>
                      <c:pt idx="74">
                        <c:v>-515</c:v>
                      </c:pt>
                      <c:pt idx="75">
                        <c:v>-1329</c:v>
                      </c:pt>
                      <c:pt idx="76">
                        <c:v>-927</c:v>
                      </c:pt>
                      <c:pt idx="77">
                        <c:v>-3661</c:v>
                      </c:pt>
                      <c:pt idx="78">
                        <c:v>-201</c:v>
                      </c:pt>
                      <c:pt idx="79">
                        <c:v>-941</c:v>
                      </c:pt>
                      <c:pt idx="80">
                        <c:v>721</c:v>
                      </c:pt>
                      <c:pt idx="81">
                        <c:v>-455</c:v>
                      </c:pt>
                      <c:pt idx="82">
                        <c:v>881</c:v>
                      </c:pt>
                      <c:pt idx="83">
                        <c:v>482</c:v>
                      </c:pt>
                      <c:pt idx="84">
                        <c:v>-224</c:v>
                      </c:pt>
                      <c:pt idx="85">
                        <c:v>-924</c:v>
                      </c:pt>
                      <c:pt idx="86">
                        <c:v>-187</c:v>
                      </c:pt>
                      <c:pt idx="87">
                        <c:v>679</c:v>
                      </c:pt>
                      <c:pt idx="88">
                        <c:v>695</c:v>
                      </c:pt>
                      <c:pt idx="89">
                        <c:v>-1756</c:v>
                      </c:pt>
                      <c:pt idx="90">
                        <c:v>779</c:v>
                      </c:pt>
                      <c:pt idx="91">
                        <c:v>4</c:v>
                      </c:pt>
                      <c:pt idx="92">
                        <c:v>650</c:v>
                      </c:pt>
                      <c:pt idx="93">
                        <c:v>-836</c:v>
                      </c:pt>
                      <c:pt idx="94">
                        <c:v>57</c:v>
                      </c:pt>
                      <c:pt idx="95">
                        <c:v>59</c:v>
                      </c:pt>
                      <c:pt idx="96">
                        <c:v>76</c:v>
                      </c:pt>
                      <c:pt idx="97">
                        <c:v>217</c:v>
                      </c:pt>
                      <c:pt idx="98">
                        <c:v>98</c:v>
                      </c:pt>
                      <c:pt idx="99">
                        <c:v>-307</c:v>
                      </c:pt>
                      <c:pt idx="100">
                        <c:v>-382</c:v>
                      </c:pt>
                      <c:pt idx="101">
                        <c:v>-141</c:v>
                      </c:pt>
                      <c:pt idx="102">
                        <c:v>175</c:v>
                      </c:pt>
                      <c:pt idx="103">
                        <c:v>721</c:v>
                      </c:pt>
                      <c:pt idx="104">
                        <c:v>213</c:v>
                      </c:pt>
                      <c:pt idx="105">
                        <c:v>129</c:v>
                      </c:pt>
                      <c:pt idx="106">
                        <c:v>252</c:v>
                      </c:pt>
                      <c:pt idx="107">
                        <c:v>-14</c:v>
                      </c:pt>
                      <c:pt idx="108">
                        <c:v>-326</c:v>
                      </c:pt>
                      <c:pt idx="109">
                        <c:v>435</c:v>
                      </c:pt>
                      <c:pt idx="110">
                        <c:v>1</c:v>
                      </c:pt>
                      <c:pt idx="111">
                        <c:v>1232</c:v>
                      </c:pt>
                      <c:pt idx="112">
                        <c:v>981</c:v>
                      </c:pt>
                      <c:pt idx="113">
                        <c:v>-436</c:v>
                      </c:pt>
                      <c:pt idx="114">
                        <c:v>-588</c:v>
                      </c:pt>
                      <c:pt idx="115">
                        <c:v>-94</c:v>
                      </c:pt>
                      <c:pt idx="116">
                        <c:v>-855</c:v>
                      </c:pt>
                      <c:pt idx="117">
                        <c:v>144</c:v>
                      </c:pt>
                      <c:pt idx="118">
                        <c:v>896</c:v>
                      </c:pt>
                      <c:pt idx="119">
                        <c:v>788</c:v>
                      </c:pt>
                      <c:pt idx="120">
                        <c:v>-346</c:v>
                      </c:pt>
                      <c:pt idx="121">
                        <c:v>-258</c:v>
                      </c:pt>
                      <c:pt idx="122">
                        <c:v>1453</c:v>
                      </c:pt>
                      <c:pt idx="123">
                        <c:v>42</c:v>
                      </c:pt>
                      <c:pt idx="124">
                        <c:v>743</c:v>
                      </c:pt>
                      <c:pt idx="125">
                        <c:v>130</c:v>
                      </c:pt>
                      <c:pt idx="126">
                        <c:v>-73</c:v>
                      </c:pt>
                      <c:pt idx="127">
                        <c:v>462</c:v>
                      </c:pt>
                      <c:pt idx="128">
                        <c:v>-115</c:v>
                      </c:pt>
                      <c:pt idx="129">
                        <c:v>377</c:v>
                      </c:pt>
                      <c:pt idx="130">
                        <c:v>-294</c:v>
                      </c:pt>
                      <c:pt idx="131">
                        <c:v>-302</c:v>
                      </c:pt>
                      <c:pt idx="132">
                        <c:v>-273</c:v>
                      </c:pt>
                      <c:pt idx="133">
                        <c:v>-53</c:v>
                      </c:pt>
                      <c:pt idx="134">
                        <c:v>78</c:v>
                      </c:pt>
                      <c:pt idx="135">
                        <c:v>-524</c:v>
                      </c:pt>
                      <c:pt idx="136">
                        <c:v>-199</c:v>
                      </c:pt>
                      <c:pt idx="137">
                        <c:v>-539</c:v>
                      </c:pt>
                      <c:pt idx="138">
                        <c:v>220</c:v>
                      </c:pt>
                      <c:pt idx="139">
                        <c:v>-936</c:v>
                      </c:pt>
                      <c:pt idx="140">
                        <c:v>-205</c:v>
                      </c:pt>
                      <c:pt idx="141">
                        <c:v>-150</c:v>
                      </c:pt>
                      <c:pt idx="142">
                        <c:v>-220</c:v>
                      </c:pt>
                      <c:pt idx="143">
                        <c:v>33</c:v>
                      </c:pt>
                      <c:pt idx="144">
                        <c:v>-244</c:v>
                      </c:pt>
                      <c:pt idx="145">
                        <c:v>-727</c:v>
                      </c:pt>
                      <c:pt idx="146">
                        <c:v>-120</c:v>
                      </c:pt>
                      <c:pt idx="147">
                        <c:v>-240</c:v>
                      </c:pt>
                      <c:pt idx="148">
                        <c:v>-651</c:v>
                      </c:pt>
                      <c:pt idx="149">
                        <c:v>403</c:v>
                      </c:pt>
                      <c:pt idx="150">
                        <c:v>-463</c:v>
                      </c:pt>
                      <c:pt idx="151">
                        <c:v>1661</c:v>
                      </c:pt>
                      <c:pt idx="152">
                        <c:v>-2718</c:v>
                      </c:pt>
                      <c:pt idx="153">
                        <c:v>-704</c:v>
                      </c:pt>
                      <c:pt idx="154">
                        <c:v>-399</c:v>
                      </c:pt>
                      <c:pt idx="155">
                        <c:v>-372</c:v>
                      </c:pt>
                      <c:pt idx="156">
                        <c:v>1679</c:v>
                      </c:pt>
                      <c:pt idx="157">
                        <c:v>-1605</c:v>
                      </c:pt>
                      <c:pt idx="158">
                        <c:v>1733</c:v>
                      </c:pt>
                      <c:pt idx="159">
                        <c:v>-2060</c:v>
                      </c:pt>
                      <c:pt idx="160">
                        <c:v>-104</c:v>
                      </c:pt>
                      <c:pt idx="161">
                        <c:v>-470</c:v>
                      </c:pt>
                      <c:pt idx="162">
                        <c:v>2952</c:v>
                      </c:pt>
                      <c:pt idx="163">
                        <c:v>-3586</c:v>
                      </c:pt>
                      <c:pt idx="164">
                        <c:v>595</c:v>
                      </c:pt>
                      <c:pt idx="165">
                        <c:v>-412</c:v>
                      </c:pt>
                      <c:pt idx="166">
                        <c:v>677</c:v>
                      </c:pt>
                      <c:pt idx="167">
                        <c:v>991</c:v>
                      </c:pt>
                      <c:pt idx="168">
                        <c:v>-525</c:v>
                      </c:pt>
                      <c:pt idx="169">
                        <c:v>-227</c:v>
                      </c:pt>
                      <c:pt idx="170">
                        <c:v>149</c:v>
                      </c:pt>
                      <c:pt idx="171">
                        <c:v>-1958</c:v>
                      </c:pt>
                      <c:pt idx="172">
                        <c:v>929</c:v>
                      </c:pt>
                      <c:pt idx="173">
                        <c:v>577</c:v>
                      </c:pt>
                      <c:pt idx="174">
                        <c:v>-510</c:v>
                      </c:pt>
                      <c:pt idx="175">
                        <c:v>377</c:v>
                      </c:pt>
                      <c:pt idx="176">
                        <c:v>-934</c:v>
                      </c:pt>
                      <c:pt idx="177">
                        <c:v>-7</c:v>
                      </c:pt>
                      <c:pt idx="178">
                        <c:v>-433</c:v>
                      </c:pt>
                      <c:pt idx="179">
                        <c:v>294</c:v>
                      </c:pt>
                      <c:pt idx="180">
                        <c:v>-627</c:v>
                      </c:pt>
                      <c:pt idx="181">
                        <c:v>367</c:v>
                      </c:pt>
                      <c:pt idx="182">
                        <c:v>246</c:v>
                      </c:pt>
                      <c:pt idx="183">
                        <c:v>-694</c:v>
                      </c:pt>
                      <c:pt idx="184">
                        <c:v>-105</c:v>
                      </c:pt>
                      <c:pt idx="185">
                        <c:v>1084</c:v>
                      </c:pt>
                      <c:pt idx="186">
                        <c:v>1289</c:v>
                      </c:pt>
                      <c:pt idx="187">
                        <c:v>-237</c:v>
                      </c:pt>
                      <c:pt idx="188">
                        <c:v>101</c:v>
                      </c:pt>
                      <c:pt idx="189">
                        <c:v>156</c:v>
                      </c:pt>
                      <c:pt idx="190">
                        <c:v>363</c:v>
                      </c:pt>
                      <c:pt idx="191">
                        <c:v>-353</c:v>
                      </c:pt>
                      <c:pt idx="192">
                        <c:v>1220</c:v>
                      </c:pt>
                      <c:pt idx="193">
                        <c:v>-2607</c:v>
                      </c:pt>
                      <c:pt idx="194">
                        <c:v>-868</c:v>
                      </c:pt>
                      <c:pt idx="195">
                        <c:v>517</c:v>
                      </c:pt>
                      <c:pt idx="196">
                        <c:v>-532</c:v>
                      </c:pt>
                      <c:pt idx="197">
                        <c:v>21</c:v>
                      </c:pt>
                      <c:pt idx="198">
                        <c:v>-5</c:v>
                      </c:pt>
                      <c:pt idx="199">
                        <c:v>335</c:v>
                      </c:pt>
                      <c:pt idx="200">
                        <c:v>-133</c:v>
                      </c:pt>
                      <c:pt idx="201">
                        <c:v>-94</c:v>
                      </c:pt>
                      <c:pt idx="202">
                        <c:v>534</c:v>
                      </c:pt>
                      <c:pt idx="203">
                        <c:v>-748</c:v>
                      </c:pt>
                      <c:pt idx="204">
                        <c:v>3028</c:v>
                      </c:pt>
                      <c:pt idx="205">
                        <c:v>-2727</c:v>
                      </c:pt>
                      <c:pt idx="206">
                        <c:v>228</c:v>
                      </c:pt>
                      <c:pt idx="207">
                        <c:v>-624</c:v>
                      </c:pt>
                      <c:pt idx="208">
                        <c:v>43</c:v>
                      </c:pt>
                      <c:pt idx="209">
                        <c:v>644</c:v>
                      </c:pt>
                      <c:pt idx="210">
                        <c:v>96</c:v>
                      </c:pt>
                      <c:pt idx="211">
                        <c:v>-303</c:v>
                      </c:pt>
                      <c:pt idx="212">
                        <c:v>-251</c:v>
                      </c:pt>
                      <c:pt idx="213">
                        <c:v>71</c:v>
                      </c:pt>
                      <c:pt idx="214">
                        <c:v>-235</c:v>
                      </c:pt>
                      <c:pt idx="215">
                        <c:v>17</c:v>
                      </c:pt>
                      <c:pt idx="216">
                        <c:v>904</c:v>
                      </c:pt>
                      <c:pt idx="217">
                        <c:v>-955</c:v>
                      </c:pt>
                      <c:pt idx="218">
                        <c:v>198</c:v>
                      </c:pt>
                      <c:pt idx="219">
                        <c:v>225</c:v>
                      </c:pt>
                      <c:pt idx="220">
                        <c:v>-76</c:v>
                      </c:pt>
                      <c:pt idx="221">
                        <c:v>1618</c:v>
                      </c:pt>
                      <c:pt idx="222">
                        <c:v>-1134</c:v>
                      </c:pt>
                      <c:pt idx="223">
                        <c:v>706</c:v>
                      </c:pt>
                      <c:pt idx="224">
                        <c:v>-218</c:v>
                      </c:pt>
                      <c:pt idx="225">
                        <c:v>-41</c:v>
                      </c:pt>
                      <c:pt idx="226">
                        <c:v>834</c:v>
                      </c:pt>
                      <c:pt idx="227">
                        <c:v>-20</c:v>
                      </c:pt>
                      <c:pt idx="228">
                        <c:v>-223</c:v>
                      </c:pt>
                      <c:pt idx="229">
                        <c:v>-800</c:v>
                      </c:pt>
                      <c:pt idx="230">
                        <c:v>-142</c:v>
                      </c:pt>
                      <c:pt idx="231">
                        <c:v>1034</c:v>
                      </c:pt>
                      <c:pt idx="232">
                        <c:v>-821</c:v>
                      </c:pt>
                      <c:pt idx="233">
                        <c:v>242</c:v>
                      </c:pt>
                      <c:pt idx="234">
                        <c:v>643</c:v>
                      </c:pt>
                      <c:pt idx="235">
                        <c:v>-305</c:v>
                      </c:pt>
                      <c:pt idx="236">
                        <c:v>-687</c:v>
                      </c:pt>
                      <c:pt idx="237">
                        <c:v>494</c:v>
                      </c:pt>
                      <c:pt idx="238">
                        <c:v>-898</c:v>
                      </c:pt>
                      <c:pt idx="239">
                        <c:v>12</c:v>
                      </c:pt>
                      <c:pt idx="240">
                        <c:v>-49</c:v>
                      </c:pt>
                      <c:pt idx="241">
                        <c:v>862</c:v>
                      </c:pt>
                      <c:pt idx="242">
                        <c:v>-897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Sheet1!$E$2:$E$244</c15:sqref>
                        </c15:formulaRef>
                      </c:ext>
                    </c:extLst>
                    <c:numCache>
                      <c:formatCode>General</c:formatCode>
                      <c:ptCount val="243"/>
                      <c:pt idx="0">
                        <c:v>76</c:v>
                      </c:pt>
                      <c:pt idx="1">
                        <c:v>156</c:v>
                      </c:pt>
                      <c:pt idx="2">
                        <c:v>30</c:v>
                      </c:pt>
                      <c:pt idx="3">
                        <c:v>25</c:v>
                      </c:pt>
                      <c:pt idx="4">
                        <c:v>2</c:v>
                      </c:pt>
                      <c:pt idx="5">
                        <c:v>147</c:v>
                      </c:pt>
                      <c:pt idx="6">
                        <c:v>12</c:v>
                      </c:pt>
                      <c:pt idx="7">
                        <c:v>233</c:v>
                      </c:pt>
                      <c:pt idx="8">
                        <c:v>1344</c:v>
                      </c:pt>
                      <c:pt idx="9">
                        <c:v>4815</c:v>
                      </c:pt>
                      <c:pt idx="10">
                        <c:v>372</c:v>
                      </c:pt>
                      <c:pt idx="11">
                        <c:v>1447</c:v>
                      </c:pt>
                      <c:pt idx="12">
                        <c:v>1097</c:v>
                      </c:pt>
                      <c:pt idx="13">
                        <c:v>953</c:v>
                      </c:pt>
                      <c:pt idx="14">
                        <c:v>11</c:v>
                      </c:pt>
                      <c:pt idx="15">
                        <c:v>407</c:v>
                      </c:pt>
                      <c:pt idx="16">
                        <c:v>87</c:v>
                      </c:pt>
                      <c:pt idx="17">
                        <c:v>452</c:v>
                      </c:pt>
                      <c:pt idx="18">
                        <c:v>268</c:v>
                      </c:pt>
                      <c:pt idx="19">
                        <c:v>237</c:v>
                      </c:pt>
                      <c:pt idx="20">
                        <c:v>1071</c:v>
                      </c:pt>
                      <c:pt idx="21">
                        <c:v>2068</c:v>
                      </c:pt>
                      <c:pt idx="22">
                        <c:v>2612</c:v>
                      </c:pt>
                      <c:pt idx="23">
                        <c:v>1922</c:v>
                      </c:pt>
                      <c:pt idx="24">
                        <c:v>2711</c:v>
                      </c:pt>
                      <c:pt idx="25">
                        <c:v>2702</c:v>
                      </c:pt>
                      <c:pt idx="26">
                        <c:v>1760</c:v>
                      </c:pt>
                      <c:pt idx="27">
                        <c:v>1842</c:v>
                      </c:pt>
                      <c:pt idx="28">
                        <c:v>1716</c:v>
                      </c:pt>
                      <c:pt idx="29">
                        <c:v>940</c:v>
                      </c:pt>
                      <c:pt idx="30">
                        <c:v>1020</c:v>
                      </c:pt>
                      <c:pt idx="31">
                        <c:v>1437</c:v>
                      </c:pt>
                      <c:pt idx="32">
                        <c:v>1567</c:v>
                      </c:pt>
                      <c:pt idx="33">
                        <c:v>1365</c:v>
                      </c:pt>
                      <c:pt idx="34">
                        <c:v>2092</c:v>
                      </c:pt>
                      <c:pt idx="35">
                        <c:v>605</c:v>
                      </c:pt>
                      <c:pt idx="36">
                        <c:v>605</c:v>
                      </c:pt>
                      <c:pt idx="37">
                        <c:v>883</c:v>
                      </c:pt>
                      <c:pt idx="38">
                        <c:v>2800</c:v>
                      </c:pt>
                      <c:pt idx="39">
                        <c:v>664</c:v>
                      </c:pt>
                      <c:pt idx="40">
                        <c:v>1180</c:v>
                      </c:pt>
                      <c:pt idx="41">
                        <c:v>943</c:v>
                      </c:pt>
                      <c:pt idx="42">
                        <c:v>596</c:v>
                      </c:pt>
                      <c:pt idx="43">
                        <c:v>554</c:v>
                      </c:pt>
                      <c:pt idx="44">
                        <c:v>4207</c:v>
                      </c:pt>
                      <c:pt idx="45">
                        <c:v>232</c:v>
                      </c:pt>
                      <c:pt idx="46">
                        <c:v>689</c:v>
                      </c:pt>
                      <c:pt idx="47">
                        <c:v>1493</c:v>
                      </c:pt>
                      <c:pt idx="48">
                        <c:v>1213</c:v>
                      </c:pt>
                      <c:pt idx="49">
                        <c:v>754</c:v>
                      </c:pt>
                      <c:pt idx="50">
                        <c:v>1120</c:v>
                      </c:pt>
                      <c:pt idx="51">
                        <c:v>2357</c:v>
                      </c:pt>
                      <c:pt idx="52">
                        <c:v>2543</c:v>
                      </c:pt>
                      <c:pt idx="53">
                        <c:v>2365</c:v>
                      </c:pt>
                      <c:pt idx="54">
                        <c:v>1061</c:v>
                      </c:pt>
                      <c:pt idx="55">
                        <c:v>1870</c:v>
                      </c:pt>
                      <c:pt idx="56">
                        <c:v>1773</c:v>
                      </c:pt>
                      <c:pt idx="57">
                        <c:v>4670</c:v>
                      </c:pt>
                      <c:pt idx="58">
                        <c:v>1691</c:v>
                      </c:pt>
                      <c:pt idx="59">
                        <c:v>2002</c:v>
                      </c:pt>
                      <c:pt idx="60">
                        <c:v>2992</c:v>
                      </c:pt>
                      <c:pt idx="61">
                        <c:v>1671</c:v>
                      </c:pt>
                      <c:pt idx="62">
                        <c:v>969</c:v>
                      </c:pt>
                      <c:pt idx="63">
                        <c:v>1508</c:v>
                      </c:pt>
                      <c:pt idx="64">
                        <c:v>349</c:v>
                      </c:pt>
                      <c:pt idx="65">
                        <c:v>358</c:v>
                      </c:pt>
                      <c:pt idx="66">
                        <c:v>1018</c:v>
                      </c:pt>
                      <c:pt idx="67">
                        <c:v>670</c:v>
                      </c:pt>
                      <c:pt idx="68">
                        <c:v>464</c:v>
                      </c:pt>
                      <c:pt idx="69">
                        <c:v>838</c:v>
                      </c:pt>
                      <c:pt idx="70">
                        <c:v>566</c:v>
                      </c:pt>
                      <c:pt idx="71">
                        <c:v>538</c:v>
                      </c:pt>
                      <c:pt idx="72">
                        <c:v>421</c:v>
                      </c:pt>
                      <c:pt idx="73">
                        <c:v>339</c:v>
                      </c:pt>
                      <c:pt idx="74">
                        <c:v>1028</c:v>
                      </c:pt>
                      <c:pt idx="75">
                        <c:v>1539</c:v>
                      </c:pt>
                      <c:pt idx="76">
                        <c:v>2065</c:v>
                      </c:pt>
                      <c:pt idx="77">
                        <c:v>1923</c:v>
                      </c:pt>
                      <c:pt idx="78">
                        <c:v>5004</c:v>
                      </c:pt>
                      <c:pt idx="79">
                        <c:v>1095</c:v>
                      </c:pt>
                      <c:pt idx="80">
                        <c:v>2105</c:v>
                      </c:pt>
                      <c:pt idx="81">
                        <c:v>876</c:v>
                      </c:pt>
                      <c:pt idx="82">
                        <c:v>978</c:v>
                      </c:pt>
                      <c:pt idx="83">
                        <c:v>637</c:v>
                      </c:pt>
                      <c:pt idx="84">
                        <c:v>513</c:v>
                      </c:pt>
                      <c:pt idx="85">
                        <c:v>887</c:v>
                      </c:pt>
                      <c:pt idx="86">
                        <c:v>1242</c:v>
                      </c:pt>
                      <c:pt idx="87">
                        <c:v>762</c:v>
                      </c:pt>
                      <c:pt idx="88">
                        <c:v>854</c:v>
                      </c:pt>
                      <c:pt idx="89">
                        <c:v>465</c:v>
                      </c:pt>
                      <c:pt idx="90">
                        <c:v>2339</c:v>
                      </c:pt>
                      <c:pt idx="91">
                        <c:v>310</c:v>
                      </c:pt>
                      <c:pt idx="92">
                        <c:v>473</c:v>
                      </c:pt>
                      <c:pt idx="93">
                        <c:v>741</c:v>
                      </c:pt>
                      <c:pt idx="94">
                        <c:v>1573</c:v>
                      </c:pt>
                      <c:pt idx="95">
                        <c:v>203</c:v>
                      </c:pt>
                      <c:pt idx="96">
                        <c:v>272</c:v>
                      </c:pt>
                      <c:pt idx="97">
                        <c:v>897</c:v>
                      </c:pt>
                      <c:pt idx="98">
                        <c:v>304</c:v>
                      </c:pt>
                      <c:pt idx="99">
                        <c:v>428</c:v>
                      </c:pt>
                      <c:pt idx="100">
                        <c:v>479</c:v>
                      </c:pt>
                      <c:pt idx="101">
                        <c:v>1088</c:v>
                      </c:pt>
                      <c:pt idx="102">
                        <c:v>450</c:v>
                      </c:pt>
                      <c:pt idx="103">
                        <c:v>589</c:v>
                      </c:pt>
                      <c:pt idx="104">
                        <c:v>283</c:v>
                      </c:pt>
                      <c:pt idx="105">
                        <c:v>651</c:v>
                      </c:pt>
                      <c:pt idx="106">
                        <c:v>573</c:v>
                      </c:pt>
                      <c:pt idx="107">
                        <c:v>531</c:v>
                      </c:pt>
                      <c:pt idx="108">
                        <c:v>992</c:v>
                      </c:pt>
                      <c:pt idx="109">
                        <c:v>512</c:v>
                      </c:pt>
                      <c:pt idx="110">
                        <c:v>198</c:v>
                      </c:pt>
                      <c:pt idx="111">
                        <c:v>535</c:v>
                      </c:pt>
                      <c:pt idx="112">
                        <c:v>879</c:v>
                      </c:pt>
                      <c:pt idx="113">
                        <c:v>644</c:v>
                      </c:pt>
                      <c:pt idx="114">
                        <c:v>1143</c:v>
                      </c:pt>
                      <c:pt idx="115">
                        <c:v>1319</c:v>
                      </c:pt>
                      <c:pt idx="116">
                        <c:v>613</c:v>
                      </c:pt>
                      <c:pt idx="117">
                        <c:v>2494</c:v>
                      </c:pt>
                      <c:pt idx="118">
                        <c:v>617</c:v>
                      </c:pt>
                      <c:pt idx="119">
                        <c:v>223</c:v>
                      </c:pt>
                      <c:pt idx="120">
                        <c:v>719</c:v>
                      </c:pt>
                      <c:pt idx="121">
                        <c:v>1489</c:v>
                      </c:pt>
                      <c:pt idx="122">
                        <c:v>917</c:v>
                      </c:pt>
                      <c:pt idx="123">
                        <c:v>278</c:v>
                      </c:pt>
                      <c:pt idx="124">
                        <c:v>1035</c:v>
                      </c:pt>
                      <c:pt idx="125">
                        <c:v>411</c:v>
                      </c:pt>
                      <c:pt idx="126">
                        <c:v>528</c:v>
                      </c:pt>
                      <c:pt idx="127">
                        <c:v>389</c:v>
                      </c:pt>
                      <c:pt idx="128">
                        <c:v>299</c:v>
                      </c:pt>
                      <c:pt idx="129">
                        <c:v>493</c:v>
                      </c:pt>
                      <c:pt idx="130">
                        <c:v>274</c:v>
                      </c:pt>
                      <c:pt idx="131">
                        <c:v>519</c:v>
                      </c:pt>
                      <c:pt idx="132">
                        <c:v>513</c:v>
                      </c:pt>
                      <c:pt idx="133">
                        <c:v>512</c:v>
                      </c:pt>
                      <c:pt idx="134">
                        <c:v>225</c:v>
                      </c:pt>
                      <c:pt idx="135">
                        <c:v>262</c:v>
                      </c:pt>
                      <c:pt idx="136">
                        <c:v>1188</c:v>
                      </c:pt>
                      <c:pt idx="137">
                        <c:v>521</c:v>
                      </c:pt>
                      <c:pt idx="138">
                        <c:v>1206</c:v>
                      </c:pt>
                      <c:pt idx="139">
                        <c:v>545</c:v>
                      </c:pt>
                      <c:pt idx="140">
                        <c:v>1242</c:v>
                      </c:pt>
                      <c:pt idx="141">
                        <c:v>508</c:v>
                      </c:pt>
                      <c:pt idx="142">
                        <c:v>391</c:v>
                      </c:pt>
                      <c:pt idx="143">
                        <c:v>473</c:v>
                      </c:pt>
                      <c:pt idx="144">
                        <c:v>178</c:v>
                      </c:pt>
                      <c:pt idx="145">
                        <c:v>410</c:v>
                      </c:pt>
                      <c:pt idx="146">
                        <c:v>981</c:v>
                      </c:pt>
                      <c:pt idx="147">
                        <c:v>1007</c:v>
                      </c:pt>
                      <c:pt idx="148">
                        <c:v>824</c:v>
                      </c:pt>
                      <c:pt idx="149">
                        <c:v>1620</c:v>
                      </c:pt>
                      <c:pt idx="150">
                        <c:v>913</c:v>
                      </c:pt>
                      <c:pt idx="151">
                        <c:v>1496</c:v>
                      </c:pt>
                      <c:pt idx="152">
                        <c:v>906</c:v>
                      </c:pt>
                      <c:pt idx="153">
                        <c:v>4675</c:v>
                      </c:pt>
                      <c:pt idx="154">
                        <c:v>3406</c:v>
                      </c:pt>
                      <c:pt idx="155">
                        <c:v>908</c:v>
                      </c:pt>
                      <c:pt idx="156">
                        <c:v>535</c:v>
                      </c:pt>
                      <c:pt idx="157">
                        <c:v>4504</c:v>
                      </c:pt>
                      <c:pt idx="158">
                        <c:v>3761</c:v>
                      </c:pt>
                      <c:pt idx="159">
                        <c:v>1515</c:v>
                      </c:pt>
                      <c:pt idx="160">
                        <c:v>5257</c:v>
                      </c:pt>
                      <c:pt idx="161">
                        <c:v>3500</c:v>
                      </c:pt>
                      <c:pt idx="162">
                        <c:v>2450</c:v>
                      </c:pt>
                      <c:pt idx="163">
                        <c:v>3478</c:v>
                      </c:pt>
                      <c:pt idx="164">
                        <c:v>8033</c:v>
                      </c:pt>
                      <c:pt idx="165">
                        <c:v>3614</c:v>
                      </c:pt>
                      <c:pt idx="166">
                        <c:v>2179</c:v>
                      </c:pt>
                      <c:pt idx="167">
                        <c:v>1695</c:v>
                      </c:pt>
                      <c:pt idx="168">
                        <c:v>5252</c:v>
                      </c:pt>
                      <c:pt idx="169">
                        <c:v>2075</c:v>
                      </c:pt>
                      <c:pt idx="170">
                        <c:v>1586</c:v>
                      </c:pt>
                      <c:pt idx="171">
                        <c:v>2644</c:v>
                      </c:pt>
                      <c:pt idx="172">
                        <c:v>2404</c:v>
                      </c:pt>
                      <c:pt idx="173">
                        <c:v>1524</c:v>
                      </c:pt>
                      <c:pt idx="174">
                        <c:v>3367</c:v>
                      </c:pt>
                      <c:pt idx="175">
                        <c:v>3181</c:v>
                      </c:pt>
                      <c:pt idx="176">
                        <c:v>2728</c:v>
                      </c:pt>
                      <c:pt idx="177">
                        <c:v>2870</c:v>
                      </c:pt>
                      <c:pt idx="178">
                        <c:v>1197</c:v>
                      </c:pt>
                      <c:pt idx="179">
                        <c:v>1568</c:v>
                      </c:pt>
                      <c:pt idx="180">
                        <c:v>1980</c:v>
                      </c:pt>
                      <c:pt idx="181">
                        <c:v>1969</c:v>
                      </c:pt>
                      <c:pt idx="182">
                        <c:v>425</c:v>
                      </c:pt>
                      <c:pt idx="183">
                        <c:v>1586</c:v>
                      </c:pt>
                      <c:pt idx="184">
                        <c:v>2481</c:v>
                      </c:pt>
                      <c:pt idx="185">
                        <c:v>811</c:v>
                      </c:pt>
                      <c:pt idx="186">
                        <c:v>305</c:v>
                      </c:pt>
                      <c:pt idx="187">
                        <c:v>107</c:v>
                      </c:pt>
                      <c:pt idx="188">
                        <c:v>1596</c:v>
                      </c:pt>
                      <c:pt idx="189">
                        <c:v>1484</c:v>
                      </c:pt>
                      <c:pt idx="190">
                        <c:v>1517</c:v>
                      </c:pt>
                      <c:pt idx="191">
                        <c:v>1693</c:v>
                      </c:pt>
                      <c:pt idx="192">
                        <c:v>2748</c:v>
                      </c:pt>
                      <c:pt idx="193">
                        <c:v>2736</c:v>
                      </c:pt>
                      <c:pt idx="194">
                        <c:v>4651</c:v>
                      </c:pt>
                      <c:pt idx="195">
                        <c:v>2798</c:v>
                      </c:pt>
                      <c:pt idx="196">
                        <c:v>912</c:v>
                      </c:pt>
                      <c:pt idx="197">
                        <c:v>2202</c:v>
                      </c:pt>
                      <c:pt idx="198">
                        <c:v>1087</c:v>
                      </c:pt>
                      <c:pt idx="199">
                        <c:v>1392</c:v>
                      </c:pt>
                      <c:pt idx="200">
                        <c:v>1738</c:v>
                      </c:pt>
                      <c:pt idx="201">
                        <c:v>1578</c:v>
                      </c:pt>
                      <c:pt idx="202">
                        <c:v>1467</c:v>
                      </c:pt>
                      <c:pt idx="203">
                        <c:v>2484</c:v>
                      </c:pt>
                      <c:pt idx="204">
                        <c:v>1955</c:v>
                      </c:pt>
                      <c:pt idx="205">
                        <c:v>1639</c:v>
                      </c:pt>
                      <c:pt idx="206">
                        <c:v>4639</c:v>
                      </c:pt>
                      <c:pt idx="207">
                        <c:v>1232</c:v>
                      </c:pt>
                      <c:pt idx="208">
                        <c:v>1513</c:v>
                      </c:pt>
                      <c:pt idx="209">
                        <c:v>732</c:v>
                      </c:pt>
                      <c:pt idx="210">
                        <c:v>1357</c:v>
                      </c:pt>
                      <c:pt idx="211">
                        <c:v>1335</c:v>
                      </c:pt>
                      <c:pt idx="212">
                        <c:v>1785</c:v>
                      </c:pt>
                      <c:pt idx="213">
                        <c:v>997</c:v>
                      </c:pt>
                      <c:pt idx="214">
                        <c:v>539</c:v>
                      </c:pt>
                      <c:pt idx="215">
                        <c:v>1217</c:v>
                      </c:pt>
                      <c:pt idx="216">
                        <c:v>1120</c:v>
                      </c:pt>
                      <c:pt idx="217">
                        <c:v>1176</c:v>
                      </c:pt>
                      <c:pt idx="218">
                        <c:v>2106</c:v>
                      </c:pt>
                      <c:pt idx="219">
                        <c:v>971</c:v>
                      </c:pt>
                      <c:pt idx="220">
                        <c:v>1279</c:v>
                      </c:pt>
                      <c:pt idx="221">
                        <c:v>1185</c:v>
                      </c:pt>
                      <c:pt idx="222">
                        <c:v>1159</c:v>
                      </c:pt>
                      <c:pt idx="223">
                        <c:v>3022</c:v>
                      </c:pt>
                      <c:pt idx="224">
                        <c:v>2262</c:v>
                      </c:pt>
                      <c:pt idx="225">
                        <c:v>2327</c:v>
                      </c:pt>
                      <c:pt idx="226">
                        <c:v>1218</c:v>
                      </c:pt>
                      <c:pt idx="227">
                        <c:v>2259</c:v>
                      </c:pt>
                      <c:pt idx="228">
                        <c:v>1937</c:v>
                      </c:pt>
                      <c:pt idx="229">
                        <c:v>1819</c:v>
                      </c:pt>
                      <c:pt idx="230">
                        <c:v>1602</c:v>
                      </c:pt>
                      <c:pt idx="231">
                        <c:v>2140</c:v>
                      </c:pt>
                      <c:pt idx="232">
                        <c:v>1816</c:v>
                      </c:pt>
                      <c:pt idx="233">
                        <c:v>2682</c:v>
                      </c:pt>
                      <c:pt idx="234">
                        <c:v>1478</c:v>
                      </c:pt>
                      <c:pt idx="235">
                        <c:v>1025</c:v>
                      </c:pt>
                      <c:pt idx="236">
                        <c:v>1820</c:v>
                      </c:pt>
                      <c:pt idx="237">
                        <c:v>1840</c:v>
                      </c:pt>
                      <c:pt idx="238">
                        <c:v>911</c:v>
                      </c:pt>
                      <c:pt idx="239">
                        <c:v>1603</c:v>
                      </c:pt>
                      <c:pt idx="240">
                        <c:v>544</c:v>
                      </c:pt>
                      <c:pt idx="241">
                        <c:v>670</c:v>
                      </c:pt>
                      <c:pt idx="242">
                        <c:v>418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1A15-40FD-8104-138E7A52B843}"/>
                  </c:ext>
                </c:extLst>
              </c15:ser>
            </c15:filteredScatterSeries>
            <c15:filteredScatte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Sheet1!$F$1</c15:sqref>
                        </c15:formulaRef>
                      </c:ext>
                    </c:extLst>
                    <c:strCache>
                      <c:ptCount val="1"/>
                      <c:pt idx="0">
                        <c:v>sell2</c:v>
                      </c:pt>
                    </c:strCache>
                  </c:strRef>
                </c:tx>
                <c:spPr>
                  <a:ln w="28575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Sheet1!$B$2:$B$244</c15:sqref>
                        </c15:formulaRef>
                      </c:ext>
                    </c:extLst>
                    <c:numCache>
                      <c:formatCode>General</c:formatCode>
                      <c:ptCount val="243"/>
                      <c:pt idx="0">
                        <c:v>-112</c:v>
                      </c:pt>
                      <c:pt idx="1">
                        <c:v>16</c:v>
                      </c:pt>
                      <c:pt idx="2">
                        <c:v>-25</c:v>
                      </c:pt>
                      <c:pt idx="3">
                        <c:v>-2</c:v>
                      </c:pt>
                      <c:pt idx="4">
                        <c:v>-44</c:v>
                      </c:pt>
                      <c:pt idx="5">
                        <c:v>-2</c:v>
                      </c:pt>
                      <c:pt idx="6">
                        <c:v>67</c:v>
                      </c:pt>
                      <c:pt idx="7">
                        <c:v>-771</c:v>
                      </c:pt>
                      <c:pt idx="8">
                        <c:v>-4435</c:v>
                      </c:pt>
                      <c:pt idx="9">
                        <c:v>1147</c:v>
                      </c:pt>
                      <c:pt idx="10">
                        <c:v>-1117</c:v>
                      </c:pt>
                      <c:pt idx="11">
                        <c:v>-700</c:v>
                      </c:pt>
                      <c:pt idx="12">
                        <c:v>-671</c:v>
                      </c:pt>
                      <c:pt idx="13">
                        <c:v>42</c:v>
                      </c:pt>
                      <c:pt idx="14">
                        <c:v>-74</c:v>
                      </c:pt>
                      <c:pt idx="15">
                        <c:v>-44</c:v>
                      </c:pt>
                      <c:pt idx="16">
                        <c:v>-239</c:v>
                      </c:pt>
                      <c:pt idx="17">
                        <c:v>-114</c:v>
                      </c:pt>
                      <c:pt idx="18">
                        <c:v>171</c:v>
                      </c:pt>
                      <c:pt idx="19">
                        <c:v>-679</c:v>
                      </c:pt>
                      <c:pt idx="20">
                        <c:v>220</c:v>
                      </c:pt>
                      <c:pt idx="21">
                        <c:v>-493</c:v>
                      </c:pt>
                      <c:pt idx="22">
                        <c:v>1670</c:v>
                      </c:pt>
                      <c:pt idx="23">
                        <c:v>-794</c:v>
                      </c:pt>
                      <c:pt idx="24">
                        <c:v>-166</c:v>
                      </c:pt>
                      <c:pt idx="25">
                        <c:v>-912</c:v>
                      </c:pt>
                      <c:pt idx="26">
                        <c:v>56</c:v>
                      </c:pt>
                      <c:pt idx="27">
                        <c:v>-320</c:v>
                      </c:pt>
                      <c:pt idx="28">
                        <c:v>-35</c:v>
                      </c:pt>
                      <c:pt idx="29">
                        <c:v>596</c:v>
                      </c:pt>
                      <c:pt idx="30">
                        <c:v>-25</c:v>
                      </c:pt>
                      <c:pt idx="31">
                        <c:v>-457</c:v>
                      </c:pt>
                      <c:pt idx="32">
                        <c:v>114</c:v>
                      </c:pt>
                      <c:pt idx="33">
                        <c:v>-34</c:v>
                      </c:pt>
                      <c:pt idx="34">
                        <c:v>-88</c:v>
                      </c:pt>
                      <c:pt idx="35">
                        <c:v>765</c:v>
                      </c:pt>
                      <c:pt idx="36">
                        <c:v>1320</c:v>
                      </c:pt>
                      <c:pt idx="37">
                        <c:v>-337</c:v>
                      </c:pt>
                      <c:pt idx="38">
                        <c:v>-325</c:v>
                      </c:pt>
                      <c:pt idx="39">
                        <c:v>-750</c:v>
                      </c:pt>
                      <c:pt idx="40">
                        <c:v>487</c:v>
                      </c:pt>
                      <c:pt idx="41">
                        <c:v>-126</c:v>
                      </c:pt>
                      <c:pt idx="42">
                        <c:v>3140</c:v>
                      </c:pt>
                      <c:pt idx="43">
                        <c:v>-3080</c:v>
                      </c:pt>
                      <c:pt idx="44">
                        <c:v>45</c:v>
                      </c:pt>
                      <c:pt idx="45">
                        <c:v>225</c:v>
                      </c:pt>
                      <c:pt idx="46">
                        <c:v>-975</c:v>
                      </c:pt>
                      <c:pt idx="47">
                        <c:v>198</c:v>
                      </c:pt>
                      <c:pt idx="48">
                        <c:v>-13</c:v>
                      </c:pt>
                      <c:pt idx="49">
                        <c:v>1024</c:v>
                      </c:pt>
                      <c:pt idx="50">
                        <c:v>-2</c:v>
                      </c:pt>
                      <c:pt idx="51">
                        <c:v>1674</c:v>
                      </c:pt>
                      <c:pt idx="52">
                        <c:v>-1001</c:v>
                      </c:pt>
                      <c:pt idx="53">
                        <c:v>562</c:v>
                      </c:pt>
                      <c:pt idx="54">
                        <c:v>-727</c:v>
                      </c:pt>
                      <c:pt idx="55">
                        <c:v>-571</c:v>
                      </c:pt>
                      <c:pt idx="56">
                        <c:v>-1444</c:v>
                      </c:pt>
                      <c:pt idx="57">
                        <c:v>-264</c:v>
                      </c:pt>
                      <c:pt idx="58">
                        <c:v>2450</c:v>
                      </c:pt>
                      <c:pt idx="59">
                        <c:v>-1448</c:v>
                      </c:pt>
                      <c:pt idx="60">
                        <c:v>1350</c:v>
                      </c:pt>
                      <c:pt idx="61">
                        <c:v>-385</c:v>
                      </c:pt>
                      <c:pt idx="62">
                        <c:v>-815</c:v>
                      </c:pt>
                      <c:pt idx="63">
                        <c:v>363</c:v>
                      </c:pt>
                      <c:pt idx="64">
                        <c:v>503</c:v>
                      </c:pt>
                      <c:pt idx="65">
                        <c:v>921</c:v>
                      </c:pt>
                      <c:pt idx="66">
                        <c:v>903</c:v>
                      </c:pt>
                      <c:pt idx="67">
                        <c:v>90</c:v>
                      </c:pt>
                      <c:pt idx="68">
                        <c:v>-92</c:v>
                      </c:pt>
                      <c:pt idx="69">
                        <c:v>18</c:v>
                      </c:pt>
                      <c:pt idx="70">
                        <c:v>-98</c:v>
                      </c:pt>
                      <c:pt idx="71">
                        <c:v>157</c:v>
                      </c:pt>
                      <c:pt idx="72">
                        <c:v>-252</c:v>
                      </c:pt>
                      <c:pt idx="73">
                        <c:v>3130</c:v>
                      </c:pt>
                      <c:pt idx="74">
                        <c:v>-515</c:v>
                      </c:pt>
                      <c:pt idx="75">
                        <c:v>-1329</c:v>
                      </c:pt>
                      <c:pt idx="76">
                        <c:v>-927</c:v>
                      </c:pt>
                      <c:pt idx="77">
                        <c:v>-3661</c:v>
                      </c:pt>
                      <c:pt idx="78">
                        <c:v>-201</c:v>
                      </c:pt>
                      <c:pt idx="79">
                        <c:v>-941</c:v>
                      </c:pt>
                      <c:pt idx="80">
                        <c:v>721</c:v>
                      </c:pt>
                      <c:pt idx="81">
                        <c:v>-455</c:v>
                      </c:pt>
                      <c:pt idx="82">
                        <c:v>881</c:v>
                      </c:pt>
                      <c:pt idx="83">
                        <c:v>482</c:v>
                      </c:pt>
                      <c:pt idx="84">
                        <c:v>-224</c:v>
                      </c:pt>
                      <c:pt idx="85">
                        <c:v>-924</c:v>
                      </c:pt>
                      <c:pt idx="86">
                        <c:v>-187</c:v>
                      </c:pt>
                      <c:pt idx="87">
                        <c:v>679</c:v>
                      </c:pt>
                      <c:pt idx="88">
                        <c:v>695</c:v>
                      </c:pt>
                      <c:pt idx="89">
                        <c:v>-1756</c:v>
                      </c:pt>
                      <c:pt idx="90">
                        <c:v>779</c:v>
                      </c:pt>
                      <c:pt idx="91">
                        <c:v>4</c:v>
                      </c:pt>
                      <c:pt idx="92">
                        <c:v>650</c:v>
                      </c:pt>
                      <c:pt idx="93">
                        <c:v>-836</c:v>
                      </c:pt>
                      <c:pt idx="94">
                        <c:v>57</c:v>
                      </c:pt>
                      <c:pt idx="95">
                        <c:v>59</c:v>
                      </c:pt>
                      <c:pt idx="96">
                        <c:v>76</c:v>
                      </c:pt>
                      <c:pt idx="97">
                        <c:v>217</c:v>
                      </c:pt>
                      <c:pt idx="98">
                        <c:v>98</c:v>
                      </c:pt>
                      <c:pt idx="99">
                        <c:v>-307</c:v>
                      </c:pt>
                      <c:pt idx="100">
                        <c:v>-382</c:v>
                      </c:pt>
                      <c:pt idx="101">
                        <c:v>-141</c:v>
                      </c:pt>
                      <c:pt idx="102">
                        <c:v>175</c:v>
                      </c:pt>
                      <c:pt idx="103">
                        <c:v>721</c:v>
                      </c:pt>
                      <c:pt idx="104">
                        <c:v>213</c:v>
                      </c:pt>
                      <c:pt idx="105">
                        <c:v>129</c:v>
                      </c:pt>
                      <c:pt idx="106">
                        <c:v>252</c:v>
                      </c:pt>
                      <c:pt idx="107">
                        <c:v>-14</c:v>
                      </c:pt>
                      <c:pt idx="108">
                        <c:v>-326</c:v>
                      </c:pt>
                      <c:pt idx="109">
                        <c:v>435</c:v>
                      </c:pt>
                      <c:pt idx="110">
                        <c:v>1</c:v>
                      </c:pt>
                      <c:pt idx="111">
                        <c:v>1232</c:v>
                      </c:pt>
                      <c:pt idx="112">
                        <c:v>981</c:v>
                      </c:pt>
                      <c:pt idx="113">
                        <c:v>-436</c:v>
                      </c:pt>
                      <c:pt idx="114">
                        <c:v>-588</c:v>
                      </c:pt>
                      <c:pt idx="115">
                        <c:v>-94</c:v>
                      </c:pt>
                      <c:pt idx="116">
                        <c:v>-855</c:v>
                      </c:pt>
                      <c:pt idx="117">
                        <c:v>144</c:v>
                      </c:pt>
                      <c:pt idx="118">
                        <c:v>896</c:v>
                      </c:pt>
                      <c:pt idx="119">
                        <c:v>788</c:v>
                      </c:pt>
                      <c:pt idx="120">
                        <c:v>-346</c:v>
                      </c:pt>
                      <c:pt idx="121">
                        <c:v>-258</c:v>
                      </c:pt>
                      <c:pt idx="122">
                        <c:v>1453</c:v>
                      </c:pt>
                      <c:pt idx="123">
                        <c:v>42</c:v>
                      </c:pt>
                      <c:pt idx="124">
                        <c:v>743</c:v>
                      </c:pt>
                      <c:pt idx="125">
                        <c:v>130</c:v>
                      </c:pt>
                      <c:pt idx="126">
                        <c:v>-73</c:v>
                      </c:pt>
                      <c:pt idx="127">
                        <c:v>462</c:v>
                      </c:pt>
                      <c:pt idx="128">
                        <c:v>-115</c:v>
                      </c:pt>
                      <c:pt idx="129">
                        <c:v>377</c:v>
                      </c:pt>
                      <c:pt idx="130">
                        <c:v>-294</c:v>
                      </c:pt>
                      <c:pt idx="131">
                        <c:v>-302</c:v>
                      </c:pt>
                      <c:pt idx="132">
                        <c:v>-273</c:v>
                      </c:pt>
                      <c:pt idx="133">
                        <c:v>-53</c:v>
                      </c:pt>
                      <c:pt idx="134">
                        <c:v>78</c:v>
                      </c:pt>
                      <c:pt idx="135">
                        <c:v>-524</c:v>
                      </c:pt>
                      <c:pt idx="136">
                        <c:v>-199</c:v>
                      </c:pt>
                      <c:pt idx="137">
                        <c:v>-539</c:v>
                      </c:pt>
                      <c:pt idx="138">
                        <c:v>220</c:v>
                      </c:pt>
                      <c:pt idx="139">
                        <c:v>-936</c:v>
                      </c:pt>
                      <c:pt idx="140">
                        <c:v>-205</c:v>
                      </c:pt>
                      <c:pt idx="141">
                        <c:v>-150</c:v>
                      </c:pt>
                      <c:pt idx="142">
                        <c:v>-220</c:v>
                      </c:pt>
                      <c:pt idx="143">
                        <c:v>33</c:v>
                      </c:pt>
                      <c:pt idx="144">
                        <c:v>-244</c:v>
                      </c:pt>
                      <c:pt idx="145">
                        <c:v>-727</c:v>
                      </c:pt>
                      <c:pt idx="146">
                        <c:v>-120</c:v>
                      </c:pt>
                      <c:pt idx="147">
                        <c:v>-240</c:v>
                      </c:pt>
                      <c:pt idx="148">
                        <c:v>-651</c:v>
                      </c:pt>
                      <c:pt idx="149">
                        <c:v>403</c:v>
                      </c:pt>
                      <c:pt idx="150">
                        <c:v>-463</c:v>
                      </c:pt>
                      <c:pt idx="151">
                        <c:v>1661</c:v>
                      </c:pt>
                      <c:pt idx="152">
                        <c:v>-2718</c:v>
                      </c:pt>
                      <c:pt idx="153">
                        <c:v>-704</c:v>
                      </c:pt>
                      <c:pt idx="154">
                        <c:v>-399</c:v>
                      </c:pt>
                      <c:pt idx="155">
                        <c:v>-372</c:v>
                      </c:pt>
                      <c:pt idx="156">
                        <c:v>1679</c:v>
                      </c:pt>
                      <c:pt idx="157">
                        <c:v>-1605</c:v>
                      </c:pt>
                      <c:pt idx="158">
                        <c:v>1733</c:v>
                      </c:pt>
                      <c:pt idx="159">
                        <c:v>-2060</c:v>
                      </c:pt>
                      <c:pt idx="160">
                        <c:v>-104</c:v>
                      </c:pt>
                      <c:pt idx="161">
                        <c:v>-470</c:v>
                      </c:pt>
                      <c:pt idx="162">
                        <c:v>2952</c:v>
                      </c:pt>
                      <c:pt idx="163">
                        <c:v>-3586</c:v>
                      </c:pt>
                      <c:pt idx="164">
                        <c:v>595</c:v>
                      </c:pt>
                      <c:pt idx="165">
                        <c:v>-412</c:v>
                      </c:pt>
                      <c:pt idx="166">
                        <c:v>677</c:v>
                      </c:pt>
                      <c:pt idx="167">
                        <c:v>991</c:v>
                      </c:pt>
                      <c:pt idx="168">
                        <c:v>-525</c:v>
                      </c:pt>
                      <c:pt idx="169">
                        <c:v>-227</c:v>
                      </c:pt>
                      <c:pt idx="170">
                        <c:v>149</c:v>
                      </c:pt>
                      <c:pt idx="171">
                        <c:v>-1958</c:v>
                      </c:pt>
                      <c:pt idx="172">
                        <c:v>929</c:v>
                      </c:pt>
                      <c:pt idx="173">
                        <c:v>577</c:v>
                      </c:pt>
                      <c:pt idx="174">
                        <c:v>-510</c:v>
                      </c:pt>
                      <c:pt idx="175">
                        <c:v>377</c:v>
                      </c:pt>
                      <c:pt idx="176">
                        <c:v>-934</c:v>
                      </c:pt>
                      <c:pt idx="177">
                        <c:v>-7</c:v>
                      </c:pt>
                      <c:pt idx="178">
                        <c:v>-433</c:v>
                      </c:pt>
                      <c:pt idx="179">
                        <c:v>294</c:v>
                      </c:pt>
                      <c:pt idx="180">
                        <c:v>-627</c:v>
                      </c:pt>
                      <c:pt idx="181">
                        <c:v>367</c:v>
                      </c:pt>
                      <c:pt idx="182">
                        <c:v>246</c:v>
                      </c:pt>
                      <c:pt idx="183">
                        <c:v>-694</c:v>
                      </c:pt>
                      <c:pt idx="184">
                        <c:v>-105</c:v>
                      </c:pt>
                      <c:pt idx="185">
                        <c:v>1084</c:v>
                      </c:pt>
                      <c:pt idx="186">
                        <c:v>1289</c:v>
                      </c:pt>
                      <c:pt idx="187">
                        <c:v>-237</c:v>
                      </c:pt>
                      <c:pt idx="188">
                        <c:v>101</c:v>
                      </c:pt>
                      <c:pt idx="189">
                        <c:v>156</c:v>
                      </c:pt>
                      <c:pt idx="190">
                        <c:v>363</c:v>
                      </c:pt>
                      <c:pt idx="191">
                        <c:v>-353</c:v>
                      </c:pt>
                      <c:pt idx="192">
                        <c:v>1220</c:v>
                      </c:pt>
                      <c:pt idx="193">
                        <c:v>-2607</c:v>
                      </c:pt>
                      <c:pt idx="194">
                        <c:v>-868</c:v>
                      </c:pt>
                      <c:pt idx="195">
                        <c:v>517</c:v>
                      </c:pt>
                      <c:pt idx="196">
                        <c:v>-532</c:v>
                      </c:pt>
                      <c:pt idx="197">
                        <c:v>21</c:v>
                      </c:pt>
                      <c:pt idx="198">
                        <c:v>-5</c:v>
                      </c:pt>
                      <c:pt idx="199">
                        <c:v>335</c:v>
                      </c:pt>
                      <c:pt idx="200">
                        <c:v>-133</c:v>
                      </c:pt>
                      <c:pt idx="201">
                        <c:v>-94</c:v>
                      </c:pt>
                      <c:pt idx="202">
                        <c:v>534</c:v>
                      </c:pt>
                      <c:pt idx="203">
                        <c:v>-748</c:v>
                      </c:pt>
                      <c:pt idx="204">
                        <c:v>3028</c:v>
                      </c:pt>
                      <c:pt idx="205">
                        <c:v>-2727</c:v>
                      </c:pt>
                      <c:pt idx="206">
                        <c:v>228</c:v>
                      </c:pt>
                      <c:pt idx="207">
                        <c:v>-624</c:v>
                      </c:pt>
                      <c:pt idx="208">
                        <c:v>43</c:v>
                      </c:pt>
                      <c:pt idx="209">
                        <c:v>644</c:v>
                      </c:pt>
                      <c:pt idx="210">
                        <c:v>96</c:v>
                      </c:pt>
                      <c:pt idx="211">
                        <c:v>-303</c:v>
                      </c:pt>
                      <c:pt idx="212">
                        <c:v>-251</c:v>
                      </c:pt>
                      <c:pt idx="213">
                        <c:v>71</c:v>
                      </c:pt>
                      <c:pt idx="214">
                        <c:v>-235</c:v>
                      </c:pt>
                      <c:pt idx="215">
                        <c:v>17</c:v>
                      </c:pt>
                      <c:pt idx="216">
                        <c:v>904</c:v>
                      </c:pt>
                      <c:pt idx="217">
                        <c:v>-955</c:v>
                      </c:pt>
                      <c:pt idx="218">
                        <c:v>198</c:v>
                      </c:pt>
                      <c:pt idx="219">
                        <c:v>225</c:v>
                      </c:pt>
                      <c:pt idx="220">
                        <c:v>-76</c:v>
                      </c:pt>
                      <c:pt idx="221">
                        <c:v>1618</c:v>
                      </c:pt>
                      <c:pt idx="222">
                        <c:v>-1134</c:v>
                      </c:pt>
                      <c:pt idx="223">
                        <c:v>706</c:v>
                      </c:pt>
                      <c:pt idx="224">
                        <c:v>-218</c:v>
                      </c:pt>
                      <c:pt idx="225">
                        <c:v>-41</c:v>
                      </c:pt>
                      <c:pt idx="226">
                        <c:v>834</c:v>
                      </c:pt>
                      <c:pt idx="227">
                        <c:v>-20</c:v>
                      </c:pt>
                      <c:pt idx="228">
                        <c:v>-223</c:v>
                      </c:pt>
                      <c:pt idx="229">
                        <c:v>-800</c:v>
                      </c:pt>
                      <c:pt idx="230">
                        <c:v>-142</c:v>
                      </c:pt>
                      <c:pt idx="231">
                        <c:v>1034</c:v>
                      </c:pt>
                      <c:pt idx="232">
                        <c:v>-821</c:v>
                      </c:pt>
                      <c:pt idx="233">
                        <c:v>242</c:v>
                      </c:pt>
                      <c:pt idx="234">
                        <c:v>643</c:v>
                      </c:pt>
                      <c:pt idx="235">
                        <c:v>-305</c:v>
                      </c:pt>
                      <c:pt idx="236">
                        <c:v>-687</c:v>
                      </c:pt>
                      <c:pt idx="237">
                        <c:v>494</c:v>
                      </c:pt>
                      <c:pt idx="238">
                        <c:v>-898</c:v>
                      </c:pt>
                      <c:pt idx="239">
                        <c:v>12</c:v>
                      </c:pt>
                      <c:pt idx="240">
                        <c:v>-49</c:v>
                      </c:pt>
                      <c:pt idx="241">
                        <c:v>862</c:v>
                      </c:pt>
                      <c:pt idx="242">
                        <c:v>-897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Sheet1!$F$2:$F$244</c15:sqref>
                        </c15:formulaRef>
                      </c:ext>
                    </c:extLst>
                    <c:numCache>
                      <c:formatCode>General</c:formatCode>
                      <c:ptCount val="243"/>
                      <c:pt idx="0">
                        <c:v>45</c:v>
                      </c:pt>
                      <c:pt idx="1">
                        <c:v>76</c:v>
                      </c:pt>
                      <c:pt idx="2">
                        <c:v>156</c:v>
                      </c:pt>
                      <c:pt idx="3">
                        <c:v>30</c:v>
                      </c:pt>
                      <c:pt idx="4">
                        <c:v>25</c:v>
                      </c:pt>
                      <c:pt idx="5">
                        <c:v>2</c:v>
                      </c:pt>
                      <c:pt idx="6">
                        <c:v>147</c:v>
                      </c:pt>
                      <c:pt idx="7">
                        <c:v>12</c:v>
                      </c:pt>
                      <c:pt idx="8">
                        <c:v>233</c:v>
                      </c:pt>
                      <c:pt idx="9">
                        <c:v>1344</c:v>
                      </c:pt>
                      <c:pt idx="10">
                        <c:v>4815</c:v>
                      </c:pt>
                      <c:pt idx="11">
                        <c:v>372</c:v>
                      </c:pt>
                      <c:pt idx="12">
                        <c:v>1447</c:v>
                      </c:pt>
                      <c:pt idx="13">
                        <c:v>1097</c:v>
                      </c:pt>
                      <c:pt idx="14">
                        <c:v>953</c:v>
                      </c:pt>
                      <c:pt idx="15">
                        <c:v>11</c:v>
                      </c:pt>
                      <c:pt idx="16">
                        <c:v>407</c:v>
                      </c:pt>
                      <c:pt idx="17">
                        <c:v>87</c:v>
                      </c:pt>
                      <c:pt idx="18">
                        <c:v>452</c:v>
                      </c:pt>
                      <c:pt idx="19">
                        <c:v>268</c:v>
                      </c:pt>
                      <c:pt idx="20">
                        <c:v>237</c:v>
                      </c:pt>
                      <c:pt idx="21">
                        <c:v>1071</c:v>
                      </c:pt>
                      <c:pt idx="22">
                        <c:v>2068</c:v>
                      </c:pt>
                      <c:pt idx="23">
                        <c:v>2612</c:v>
                      </c:pt>
                      <c:pt idx="24">
                        <c:v>1922</c:v>
                      </c:pt>
                      <c:pt idx="25">
                        <c:v>2711</c:v>
                      </c:pt>
                      <c:pt idx="26">
                        <c:v>2702</c:v>
                      </c:pt>
                      <c:pt idx="27">
                        <c:v>1760</c:v>
                      </c:pt>
                      <c:pt idx="28">
                        <c:v>1842</c:v>
                      </c:pt>
                      <c:pt idx="29">
                        <c:v>1716</c:v>
                      </c:pt>
                      <c:pt idx="30">
                        <c:v>940</c:v>
                      </c:pt>
                      <c:pt idx="31">
                        <c:v>1020</c:v>
                      </c:pt>
                      <c:pt idx="32">
                        <c:v>1437</c:v>
                      </c:pt>
                      <c:pt idx="33">
                        <c:v>1567</c:v>
                      </c:pt>
                      <c:pt idx="34">
                        <c:v>1365</c:v>
                      </c:pt>
                      <c:pt idx="35">
                        <c:v>2092</c:v>
                      </c:pt>
                      <c:pt idx="36">
                        <c:v>605</c:v>
                      </c:pt>
                      <c:pt idx="37">
                        <c:v>605</c:v>
                      </c:pt>
                      <c:pt idx="38">
                        <c:v>883</c:v>
                      </c:pt>
                      <c:pt idx="39">
                        <c:v>2800</c:v>
                      </c:pt>
                      <c:pt idx="40">
                        <c:v>664</c:v>
                      </c:pt>
                      <c:pt idx="41">
                        <c:v>1180</c:v>
                      </c:pt>
                      <c:pt idx="42">
                        <c:v>943</c:v>
                      </c:pt>
                      <c:pt idx="43">
                        <c:v>596</c:v>
                      </c:pt>
                      <c:pt idx="44">
                        <c:v>554</c:v>
                      </c:pt>
                      <c:pt idx="45">
                        <c:v>4207</c:v>
                      </c:pt>
                      <c:pt idx="46">
                        <c:v>232</c:v>
                      </c:pt>
                      <c:pt idx="47">
                        <c:v>689</c:v>
                      </c:pt>
                      <c:pt idx="48">
                        <c:v>1493</c:v>
                      </c:pt>
                      <c:pt idx="49">
                        <c:v>1213</c:v>
                      </c:pt>
                      <c:pt idx="50">
                        <c:v>754</c:v>
                      </c:pt>
                      <c:pt idx="51">
                        <c:v>1120</c:v>
                      </c:pt>
                      <c:pt idx="52">
                        <c:v>2357</c:v>
                      </c:pt>
                      <c:pt idx="53">
                        <c:v>2543</c:v>
                      </c:pt>
                      <c:pt idx="54">
                        <c:v>2365</c:v>
                      </c:pt>
                      <c:pt idx="55">
                        <c:v>1061</c:v>
                      </c:pt>
                      <c:pt idx="56">
                        <c:v>1870</c:v>
                      </c:pt>
                      <c:pt idx="57">
                        <c:v>1773</c:v>
                      </c:pt>
                      <c:pt idx="58">
                        <c:v>4670</c:v>
                      </c:pt>
                      <c:pt idx="59">
                        <c:v>1691</c:v>
                      </c:pt>
                      <c:pt idx="60">
                        <c:v>2002</c:v>
                      </c:pt>
                      <c:pt idx="61">
                        <c:v>2992</c:v>
                      </c:pt>
                      <c:pt idx="62">
                        <c:v>1671</c:v>
                      </c:pt>
                      <c:pt idx="63">
                        <c:v>969</c:v>
                      </c:pt>
                      <c:pt idx="64">
                        <c:v>1508</c:v>
                      </c:pt>
                      <c:pt idx="65">
                        <c:v>349</c:v>
                      </c:pt>
                      <c:pt idx="66">
                        <c:v>358</c:v>
                      </c:pt>
                      <c:pt idx="67">
                        <c:v>1018</c:v>
                      </c:pt>
                      <c:pt idx="68">
                        <c:v>670</c:v>
                      </c:pt>
                      <c:pt idx="69">
                        <c:v>464</c:v>
                      </c:pt>
                      <c:pt idx="70">
                        <c:v>838</c:v>
                      </c:pt>
                      <c:pt idx="71">
                        <c:v>566</c:v>
                      </c:pt>
                      <c:pt idx="72">
                        <c:v>538</c:v>
                      </c:pt>
                      <c:pt idx="73">
                        <c:v>421</c:v>
                      </c:pt>
                      <c:pt idx="74">
                        <c:v>339</c:v>
                      </c:pt>
                      <c:pt idx="75">
                        <c:v>1028</c:v>
                      </c:pt>
                      <c:pt idx="76">
                        <c:v>1539</c:v>
                      </c:pt>
                      <c:pt idx="77">
                        <c:v>2065</c:v>
                      </c:pt>
                      <c:pt idx="78">
                        <c:v>1923</c:v>
                      </c:pt>
                      <c:pt idx="79">
                        <c:v>5004</c:v>
                      </c:pt>
                      <c:pt idx="80">
                        <c:v>1095</c:v>
                      </c:pt>
                      <c:pt idx="81">
                        <c:v>2105</c:v>
                      </c:pt>
                      <c:pt idx="82">
                        <c:v>876</c:v>
                      </c:pt>
                      <c:pt idx="83">
                        <c:v>978</c:v>
                      </c:pt>
                      <c:pt idx="84">
                        <c:v>637</c:v>
                      </c:pt>
                      <c:pt idx="85">
                        <c:v>513</c:v>
                      </c:pt>
                      <c:pt idx="86">
                        <c:v>887</c:v>
                      </c:pt>
                      <c:pt idx="87">
                        <c:v>1242</c:v>
                      </c:pt>
                      <c:pt idx="88">
                        <c:v>762</c:v>
                      </c:pt>
                      <c:pt idx="89">
                        <c:v>854</c:v>
                      </c:pt>
                      <c:pt idx="90">
                        <c:v>465</c:v>
                      </c:pt>
                      <c:pt idx="91">
                        <c:v>2339</c:v>
                      </c:pt>
                      <c:pt idx="92">
                        <c:v>310</c:v>
                      </c:pt>
                      <c:pt idx="93">
                        <c:v>473</c:v>
                      </c:pt>
                      <c:pt idx="94">
                        <c:v>741</c:v>
                      </c:pt>
                      <c:pt idx="95">
                        <c:v>1573</c:v>
                      </c:pt>
                      <c:pt idx="96">
                        <c:v>203</c:v>
                      </c:pt>
                      <c:pt idx="97">
                        <c:v>272</c:v>
                      </c:pt>
                      <c:pt idx="98">
                        <c:v>897</c:v>
                      </c:pt>
                      <c:pt idx="99">
                        <c:v>304</c:v>
                      </c:pt>
                      <c:pt idx="100">
                        <c:v>428</c:v>
                      </c:pt>
                      <c:pt idx="101">
                        <c:v>479</c:v>
                      </c:pt>
                      <c:pt idx="102">
                        <c:v>1088</c:v>
                      </c:pt>
                      <c:pt idx="103">
                        <c:v>450</c:v>
                      </c:pt>
                      <c:pt idx="104">
                        <c:v>589</c:v>
                      </c:pt>
                      <c:pt idx="105">
                        <c:v>283</c:v>
                      </c:pt>
                      <c:pt idx="106">
                        <c:v>651</c:v>
                      </c:pt>
                      <c:pt idx="107">
                        <c:v>573</c:v>
                      </c:pt>
                      <c:pt idx="108">
                        <c:v>531</c:v>
                      </c:pt>
                      <c:pt idx="109">
                        <c:v>992</c:v>
                      </c:pt>
                      <c:pt idx="110">
                        <c:v>512</c:v>
                      </c:pt>
                      <c:pt idx="111">
                        <c:v>198</c:v>
                      </c:pt>
                      <c:pt idx="112">
                        <c:v>535</c:v>
                      </c:pt>
                      <c:pt idx="113">
                        <c:v>879</c:v>
                      </c:pt>
                      <c:pt idx="114">
                        <c:v>644</c:v>
                      </c:pt>
                      <c:pt idx="115">
                        <c:v>1143</c:v>
                      </c:pt>
                      <c:pt idx="116">
                        <c:v>1319</c:v>
                      </c:pt>
                      <c:pt idx="117">
                        <c:v>613</c:v>
                      </c:pt>
                      <c:pt idx="118">
                        <c:v>2494</c:v>
                      </c:pt>
                      <c:pt idx="119">
                        <c:v>617</c:v>
                      </c:pt>
                      <c:pt idx="120">
                        <c:v>223</c:v>
                      </c:pt>
                      <c:pt idx="121">
                        <c:v>719</c:v>
                      </c:pt>
                      <c:pt idx="122">
                        <c:v>1489</c:v>
                      </c:pt>
                      <c:pt idx="123">
                        <c:v>917</c:v>
                      </c:pt>
                      <c:pt idx="124">
                        <c:v>278</c:v>
                      </c:pt>
                      <c:pt idx="125">
                        <c:v>1035</c:v>
                      </c:pt>
                      <c:pt idx="126">
                        <c:v>411</c:v>
                      </c:pt>
                      <c:pt idx="127">
                        <c:v>528</c:v>
                      </c:pt>
                      <c:pt idx="128">
                        <c:v>389</c:v>
                      </c:pt>
                      <c:pt idx="129">
                        <c:v>299</c:v>
                      </c:pt>
                      <c:pt idx="130">
                        <c:v>493</c:v>
                      </c:pt>
                      <c:pt idx="131">
                        <c:v>274</c:v>
                      </c:pt>
                      <c:pt idx="132">
                        <c:v>519</c:v>
                      </c:pt>
                      <c:pt idx="133">
                        <c:v>513</c:v>
                      </c:pt>
                      <c:pt idx="134">
                        <c:v>512</c:v>
                      </c:pt>
                      <c:pt idx="135">
                        <c:v>225</c:v>
                      </c:pt>
                      <c:pt idx="136">
                        <c:v>262</c:v>
                      </c:pt>
                      <c:pt idx="137">
                        <c:v>1188</c:v>
                      </c:pt>
                      <c:pt idx="138">
                        <c:v>521</c:v>
                      </c:pt>
                      <c:pt idx="139">
                        <c:v>1206</c:v>
                      </c:pt>
                      <c:pt idx="140">
                        <c:v>545</c:v>
                      </c:pt>
                      <c:pt idx="141">
                        <c:v>1242</c:v>
                      </c:pt>
                      <c:pt idx="142">
                        <c:v>508</c:v>
                      </c:pt>
                      <c:pt idx="143">
                        <c:v>391</c:v>
                      </c:pt>
                      <c:pt idx="144">
                        <c:v>473</c:v>
                      </c:pt>
                      <c:pt idx="145">
                        <c:v>178</c:v>
                      </c:pt>
                      <c:pt idx="146">
                        <c:v>410</c:v>
                      </c:pt>
                      <c:pt idx="147">
                        <c:v>981</c:v>
                      </c:pt>
                      <c:pt idx="148">
                        <c:v>1007</c:v>
                      </c:pt>
                      <c:pt idx="149">
                        <c:v>824</c:v>
                      </c:pt>
                      <c:pt idx="150">
                        <c:v>1620</c:v>
                      </c:pt>
                      <c:pt idx="151">
                        <c:v>913</c:v>
                      </c:pt>
                      <c:pt idx="152">
                        <c:v>1496</c:v>
                      </c:pt>
                      <c:pt idx="153">
                        <c:v>906</c:v>
                      </c:pt>
                      <c:pt idx="154">
                        <c:v>4675</c:v>
                      </c:pt>
                      <c:pt idx="155">
                        <c:v>3406</c:v>
                      </c:pt>
                      <c:pt idx="156">
                        <c:v>908</c:v>
                      </c:pt>
                      <c:pt idx="157">
                        <c:v>535</c:v>
                      </c:pt>
                      <c:pt idx="158">
                        <c:v>4504</c:v>
                      </c:pt>
                      <c:pt idx="159">
                        <c:v>3761</c:v>
                      </c:pt>
                      <c:pt idx="160">
                        <c:v>1515</c:v>
                      </c:pt>
                      <c:pt idx="161">
                        <c:v>5257</c:v>
                      </c:pt>
                      <c:pt idx="162">
                        <c:v>3500</c:v>
                      </c:pt>
                      <c:pt idx="163">
                        <c:v>2450</c:v>
                      </c:pt>
                      <c:pt idx="164">
                        <c:v>3478</c:v>
                      </c:pt>
                      <c:pt idx="165">
                        <c:v>8033</c:v>
                      </c:pt>
                      <c:pt idx="166">
                        <c:v>3614</c:v>
                      </c:pt>
                      <c:pt idx="167">
                        <c:v>2179</c:v>
                      </c:pt>
                      <c:pt idx="168">
                        <c:v>1695</c:v>
                      </c:pt>
                      <c:pt idx="169">
                        <c:v>5252</c:v>
                      </c:pt>
                      <c:pt idx="170">
                        <c:v>2075</c:v>
                      </c:pt>
                      <c:pt idx="171">
                        <c:v>1586</c:v>
                      </c:pt>
                      <c:pt idx="172">
                        <c:v>2644</c:v>
                      </c:pt>
                      <c:pt idx="173">
                        <c:v>2404</c:v>
                      </c:pt>
                      <c:pt idx="174">
                        <c:v>1524</c:v>
                      </c:pt>
                      <c:pt idx="175">
                        <c:v>3367</c:v>
                      </c:pt>
                      <c:pt idx="176">
                        <c:v>3181</c:v>
                      </c:pt>
                      <c:pt idx="177">
                        <c:v>2728</c:v>
                      </c:pt>
                      <c:pt idx="178">
                        <c:v>2870</c:v>
                      </c:pt>
                      <c:pt idx="179">
                        <c:v>1197</c:v>
                      </c:pt>
                      <c:pt idx="180">
                        <c:v>1568</c:v>
                      </c:pt>
                      <c:pt idx="181">
                        <c:v>1980</c:v>
                      </c:pt>
                      <c:pt idx="182">
                        <c:v>1969</c:v>
                      </c:pt>
                      <c:pt idx="183">
                        <c:v>425</c:v>
                      </c:pt>
                      <c:pt idx="184">
                        <c:v>1586</c:v>
                      </c:pt>
                      <c:pt idx="185">
                        <c:v>2481</c:v>
                      </c:pt>
                      <c:pt idx="186">
                        <c:v>811</c:v>
                      </c:pt>
                      <c:pt idx="187">
                        <c:v>305</c:v>
                      </c:pt>
                      <c:pt idx="188">
                        <c:v>107</c:v>
                      </c:pt>
                      <c:pt idx="189">
                        <c:v>1596</c:v>
                      </c:pt>
                      <c:pt idx="190">
                        <c:v>1484</c:v>
                      </c:pt>
                      <c:pt idx="191">
                        <c:v>1517</c:v>
                      </c:pt>
                      <c:pt idx="192">
                        <c:v>1693</c:v>
                      </c:pt>
                      <c:pt idx="193">
                        <c:v>2748</c:v>
                      </c:pt>
                      <c:pt idx="194">
                        <c:v>2736</c:v>
                      </c:pt>
                      <c:pt idx="195">
                        <c:v>4651</c:v>
                      </c:pt>
                      <c:pt idx="196">
                        <c:v>2798</c:v>
                      </c:pt>
                      <c:pt idx="197">
                        <c:v>912</c:v>
                      </c:pt>
                      <c:pt idx="198">
                        <c:v>2202</c:v>
                      </c:pt>
                      <c:pt idx="199">
                        <c:v>1087</c:v>
                      </c:pt>
                      <c:pt idx="200">
                        <c:v>1392</c:v>
                      </c:pt>
                      <c:pt idx="201">
                        <c:v>1738</c:v>
                      </c:pt>
                      <c:pt idx="202">
                        <c:v>1578</c:v>
                      </c:pt>
                      <c:pt idx="203">
                        <c:v>1467</c:v>
                      </c:pt>
                      <c:pt idx="204">
                        <c:v>2484</c:v>
                      </c:pt>
                      <c:pt idx="205">
                        <c:v>1955</c:v>
                      </c:pt>
                      <c:pt idx="206">
                        <c:v>1639</c:v>
                      </c:pt>
                      <c:pt idx="207">
                        <c:v>4639</c:v>
                      </c:pt>
                      <c:pt idx="208">
                        <c:v>1232</c:v>
                      </c:pt>
                      <c:pt idx="209">
                        <c:v>1513</c:v>
                      </c:pt>
                      <c:pt idx="210">
                        <c:v>732</c:v>
                      </c:pt>
                      <c:pt idx="211">
                        <c:v>1357</c:v>
                      </c:pt>
                      <c:pt idx="212">
                        <c:v>1335</c:v>
                      </c:pt>
                      <c:pt idx="213">
                        <c:v>1785</c:v>
                      </c:pt>
                      <c:pt idx="214">
                        <c:v>997</c:v>
                      </c:pt>
                      <c:pt idx="215">
                        <c:v>539</c:v>
                      </c:pt>
                      <c:pt idx="216">
                        <c:v>1217</c:v>
                      </c:pt>
                      <c:pt idx="217">
                        <c:v>1120</c:v>
                      </c:pt>
                      <c:pt idx="218">
                        <c:v>1176</c:v>
                      </c:pt>
                      <c:pt idx="219">
                        <c:v>2106</c:v>
                      </c:pt>
                      <c:pt idx="220">
                        <c:v>971</c:v>
                      </c:pt>
                      <c:pt idx="221">
                        <c:v>1279</c:v>
                      </c:pt>
                      <c:pt idx="222">
                        <c:v>1185</c:v>
                      </c:pt>
                      <c:pt idx="223">
                        <c:v>1159</c:v>
                      </c:pt>
                      <c:pt idx="224">
                        <c:v>3022</c:v>
                      </c:pt>
                      <c:pt idx="225">
                        <c:v>2262</c:v>
                      </c:pt>
                      <c:pt idx="226">
                        <c:v>2327</c:v>
                      </c:pt>
                      <c:pt idx="227">
                        <c:v>1218</c:v>
                      </c:pt>
                      <c:pt idx="228">
                        <c:v>2259</c:v>
                      </c:pt>
                      <c:pt idx="229">
                        <c:v>1937</c:v>
                      </c:pt>
                      <c:pt idx="230">
                        <c:v>1819</c:v>
                      </c:pt>
                      <c:pt idx="231">
                        <c:v>1602</c:v>
                      </c:pt>
                      <c:pt idx="232">
                        <c:v>2140</c:v>
                      </c:pt>
                      <c:pt idx="233">
                        <c:v>1816</c:v>
                      </c:pt>
                      <c:pt idx="234">
                        <c:v>2682</c:v>
                      </c:pt>
                      <c:pt idx="235">
                        <c:v>1478</c:v>
                      </c:pt>
                      <c:pt idx="236">
                        <c:v>1025</c:v>
                      </c:pt>
                      <c:pt idx="237">
                        <c:v>1820</c:v>
                      </c:pt>
                      <c:pt idx="238">
                        <c:v>1840</c:v>
                      </c:pt>
                      <c:pt idx="239">
                        <c:v>911</c:v>
                      </c:pt>
                      <c:pt idx="240">
                        <c:v>1603</c:v>
                      </c:pt>
                      <c:pt idx="241">
                        <c:v>544</c:v>
                      </c:pt>
                      <c:pt idx="242">
                        <c:v>670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1A15-40FD-8104-138E7A52B843}"/>
                  </c:ext>
                </c:extLst>
              </c15:ser>
            </c15:filteredScatterSeries>
            <c15:filteredScatter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Sheet1!$G$1</c15:sqref>
                        </c15:formulaRef>
                      </c:ext>
                    </c:extLst>
                    <c:strCache>
                      <c:ptCount val="1"/>
                      <c:pt idx="0">
                        <c:v>前一天increment</c:v>
                      </c:pt>
                    </c:strCache>
                  </c:strRef>
                </c:tx>
                <c:spPr>
                  <a:ln w="28575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5"/>
                    </a:solidFill>
                    <a:ln w="9525">
                      <a:solidFill>
                        <a:schemeClr val="accent5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Sheet1!$B$2:$B$244</c15:sqref>
                        </c15:formulaRef>
                      </c:ext>
                    </c:extLst>
                    <c:numCache>
                      <c:formatCode>General</c:formatCode>
                      <c:ptCount val="243"/>
                      <c:pt idx="0">
                        <c:v>-112</c:v>
                      </c:pt>
                      <c:pt idx="1">
                        <c:v>16</c:v>
                      </c:pt>
                      <c:pt idx="2">
                        <c:v>-25</c:v>
                      </c:pt>
                      <c:pt idx="3">
                        <c:v>-2</c:v>
                      </c:pt>
                      <c:pt idx="4">
                        <c:v>-44</c:v>
                      </c:pt>
                      <c:pt idx="5">
                        <c:v>-2</c:v>
                      </c:pt>
                      <c:pt idx="6">
                        <c:v>67</c:v>
                      </c:pt>
                      <c:pt idx="7">
                        <c:v>-771</c:v>
                      </c:pt>
                      <c:pt idx="8">
                        <c:v>-4435</c:v>
                      </c:pt>
                      <c:pt idx="9">
                        <c:v>1147</c:v>
                      </c:pt>
                      <c:pt idx="10">
                        <c:v>-1117</c:v>
                      </c:pt>
                      <c:pt idx="11">
                        <c:v>-700</c:v>
                      </c:pt>
                      <c:pt idx="12">
                        <c:v>-671</c:v>
                      </c:pt>
                      <c:pt idx="13">
                        <c:v>42</c:v>
                      </c:pt>
                      <c:pt idx="14">
                        <c:v>-74</c:v>
                      </c:pt>
                      <c:pt idx="15">
                        <c:v>-44</c:v>
                      </c:pt>
                      <c:pt idx="16">
                        <c:v>-239</c:v>
                      </c:pt>
                      <c:pt idx="17">
                        <c:v>-114</c:v>
                      </c:pt>
                      <c:pt idx="18">
                        <c:v>171</c:v>
                      </c:pt>
                      <c:pt idx="19">
                        <c:v>-679</c:v>
                      </c:pt>
                      <c:pt idx="20">
                        <c:v>220</c:v>
                      </c:pt>
                      <c:pt idx="21">
                        <c:v>-493</c:v>
                      </c:pt>
                      <c:pt idx="22">
                        <c:v>1670</c:v>
                      </c:pt>
                      <c:pt idx="23">
                        <c:v>-794</c:v>
                      </c:pt>
                      <c:pt idx="24">
                        <c:v>-166</c:v>
                      </c:pt>
                      <c:pt idx="25">
                        <c:v>-912</c:v>
                      </c:pt>
                      <c:pt idx="26">
                        <c:v>56</c:v>
                      </c:pt>
                      <c:pt idx="27">
                        <c:v>-320</c:v>
                      </c:pt>
                      <c:pt idx="28">
                        <c:v>-35</c:v>
                      </c:pt>
                      <c:pt idx="29">
                        <c:v>596</c:v>
                      </c:pt>
                      <c:pt idx="30">
                        <c:v>-25</c:v>
                      </c:pt>
                      <c:pt idx="31">
                        <c:v>-457</c:v>
                      </c:pt>
                      <c:pt idx="32">
                        <c:v>114</c:v>
                      </c:pt>
                      <c:pt idx="33">
                        <c:v>-34</c:v>
                      </c:pt>
                      <c:pt idx="34">
                        <c:v>-88</c:v>
                      </c:pt>
                      <c:pt idx="35">
                        <c:v>765</c:v>
                      </c:pt>
                      <c:pt idx="36">
                        <c:v>1320</c:v>
                      </c:pt>
                      <c:pt idx="37">
                        <c:v>-337</c:v>
                      </c:pt>
                      <c:pt idx="38">
                        <c:v>-325</c:v>
                      </c:pt>
                      <c:pt idx="39">
                        <c:v>-750</c:v>
                      </c:pt>
                      <c:pt idx="40">
                        <c:v>487</c:v>
                      </c:pt>
                      <c:pt idx="41">
                        <c:v>-126</c:v>
                      </c:pt>
                      <c:pt idx="42">
                        <c:v>3140</c:v>
                      </c:pt>
                      <c:pt idx="43">
                        <c:v>-3080</c:v>
                      </c:pt>
                      <c:pt idx="44">
                        <c:v>45</c:v>
                      </c:pt>
                      <c:pt idx="45">
                        <c:v>225</c:v>
                      </c:pt>
                      <c:pt idx="46">
                        <c:v>-975</c:v>
                      </c:pt>
                      <c:pt idx="47">
                        <c:v>198</c:v>
                      </c:pt>
                      <c:pt idx="48">
                        <c:v>-13</c:v>
                      </c:pt>
                      <c:pt idx="49">
                        <c:v>1024</c:v>
                      </c:pt>
                      <c:pt idx="50">
                        <c:v>-2</c:v>
                      </c:pt>
                      <c:pt idx="51">
                        <c:v>1674</c:v>
                      </c:pt>
                      <c:pt idx="52">
                        <c:v>-1001</c:v>
                      </c:pt>
                      <c:pt idx="53">
                        <c:v>562</c:v>
                      </c:pt>
                      <c:pt idx="54">
                        <c:v>-727</c:v>
                      </c:pt>
                      <c:pt idx="55">
                        <c:v>-571</c:v>
                      </c:pt>
                      <c:pt idx="56">
                        <c:v>-1444</c:v>
                      </c:pt>
                      <c:pt idx="57">
                        <c:v>-264</c:v>
                      </c:pt>
                      <c:pt idx="58">
                        <c:v>2450</c:v>
                      </c:pt>
                      <c:pt idx="59">
                        <c:v>-1448</c:v>
                      </c:pt>
                      <c:pt idx="60">
                        <c:v>1350</c:v>
                      </c:pt>
                      <c:pt idx="61">
                        <c:v>-385</c:v>
                      </c:pt>
                      <c:pt idx="62">
                        <c:v>-815</c:v>
                      </c:pt>
                      <c:pt idx="63">
                        <c:v>363</c:v>
                      </c:pt>
                      <c:pt idx="64">
                        <c:v>503</c:v>
                      </c:pt>
                      <c:pt idx="65">
                        <c:v>921</c:v>
                      </c:pt>
                      <c:pt idx="66">
                        <c:v>903</c:v>
                      </c:pt>
                      <c:pt idx="67">
                        <c:v>90</c:v>
                      </c:pt>
                      <c:pt idx="68">
                        <c:v>-92</c:v>
                      </c:pt>
                      <c:pt idx="69">
                        <c:v>18</c:v>
                      </c:pt>
                      <c:pt idx="70">
                        <c:v>-98</c:v>
                      </c:pt>
                      <c:pt idx="71">
                        <c:v>157</c:v>
                      </c:pt>
                      <c:pt idx="72">
                        <c:v>-252</c:v>
                      </c:pt>
                      <c:pt idx="73">
                        <c:v>3130</c:v>
                      </c:pt>
                      <c:pt idx="74">
                        <c:v>-515</c:v>
                      </c:pt>
                      <c:pt idx="75">
                        <c:v>-1329</c:v>
                      </c:pt>
                      <c:pt idx="76">
                        <c:v>-927</c:v>
                      </c:pt>
                      <c:pt idx="77">
                        <c:v>-3661</c:v>
                      </c:pt>
                      <c:pt idx="78">
                        <c:v>-201</c:v>
                      </c:pt>
                      <c:pt idx="79">
                        <c:v>-941</c:v>
                      </c:pt>
                      <c:pt idx="80">
                        <c:v>721</c:v>
                      </c:pt>
                      <c:pt idx="81">
                        <c:v>-455</c:v>
                      </c:pt>
                      <c:pt idx="82">
                        <c:v>881</c:v>
                      </c:pt>
                      <c:pt idx="83">
                        <c:v>482</c:v>
                      </c:pt>
                      <c:pt idx="84">
                        <c:v>-224</c:v>
                      </c:pt>
                      <c:pt idx="85">
                        <c:v>-924</c:v>
                      </c:pt>
                      <c:pt idx="86">
                        <c:v>-187</c:v>
                      </c:pt>
                      <c:pt idx="87">
                        <c:v>679</c:v>
                      </c:pt>
                      <c:pt idx="88">
                        <c:v>695</c:v>
                      </c:pt>
                      <c:pt idx="89">
                        <c:v>-1756</c:v>
                      </c:pt>
                      <c:pt idx="90">
                        <c:v>779</c:v>
                      </c:pt>
                      <c:pt idx="91">
                        <c:v>4</c:v>
                      </c:pt>
                      <c:pt idx="92">
                        <c:v>650</c:v>
                      </c:pt>
                      <c:pt idx="93">
                        <c:v>-836</c:v>
                      </c:pt>
                      <c:pt idx="94">
                        <c:v>57</c:v>
                      </c:pt>
                      <c:pt idx="95">
                        <c:v>59</c:v>
                      </c:pt>
                      <c:pt idx="96">
                        <c:v>76</c:v>
                      </c:pt>
                      <c:pt idx="97">
                        <c:v>217</c:v>
                      </c:pt>
                      <c:pt idx="98">
                        <c:v>98</c:v>
                      </c:pt>
                      <c:pt idx="99">
                        <c:v>-307</c:v>
                      </c:pt>
                      <c:pt idx="100">
                        <c:v>-382</c:v>
                      </c:pt>
                      <c:pt idx="101">
                        <c:v>-141</c:v>
                      </c:pt>
                      <c:pt idx="102">
                        <c:v>175</c:v>
                      </c:pt>
                      <c:pt idx="103">
                        <c:v>721</c:v>
                      </c:pt>
                      <c:pt idx="104">
                        <c:v>213</c:v>
                      </c:pt>
                      <c:pt idx="105">
                        <c:v>129</c:v>
                      </c:pt>
                      <c:pt idx="106">
                        <c:v>252</c:v>
                      </c:pt>
                      <c:pt idx="107">
                        <c:v>-14</c:v>
                      </c:pt>
                      <c:pt idx="108">
                        <c:v>-326</c:v>
                      </c:pt>
                      <c:pt idx="109">
                        <c:v>435</c:v>
                      </c:pt>
                      <c:pt idx="110">
                        <c:v>1</c:v>
                      </c:pt>
                      <c:pt idx="111">
                        <c:v>1232</c:v>
                      </c:pt>
                      <c:pt idx="112">
                        <c:v>981</c:v>
                      </c:pt>
                      <c:pt idx="113">
                        <c:v>-436</c:v>
                      </c:pt>
                      <c:pt idx="114">
                        <c:v>-588</c:v>
                      </c:pt>
                      <c:pt idx="115">
                        <c:v>-94</c:v>
                      </c:pt>
                      <c:pt idx="116">
                        <c:v>-855</c:v>
                      </c:pt>
                      <c:pt idx="117">
                        <c:v>144</c:v>
                      </c:pt>
                      <c:pt idx="118">
                        <c:v>896</c:v>
                      </c:pt>
                      <c:pt idx="119">
                        <c:v>788</c:v>
                      </c:pt>
                      <c:pt idx="120">
                        <c:v>-346</c:v>
                      </c:pt>
                      <c:pt idx="121">
                        <c:v>-258</c:v>
                      </c:pt>
                      <c:pt idx="122">
                        <c:v>1453</c:v>
                      </c:pt>
                      <c:pt idx="123">
                        <c:v>42</c:v>
                      </c:pt>
                      <c:pt idx="124">
                        <c:v>743</c:v>
                      </c:pt>
                      <c:pt idx="125">
                        <c:v>130</c:v>
                      </c:pt>
                      <c:pt idx="126">
                        <c:v>-73</c:v>
                      </c:pt>
                      <c:pt idx="127">
                        <c:v>462</c:v>
                      </c:pt>
                      <c:pt idx="128">
                        <c:v>-115</c:v>
                      </c:pt>
                      <c:pt idx="129">
                        <c:v>377</c:v>
                      </c:pt>
                      <c:pt idx="130">
                        <c:v>-294</c:v>
                      </c:pt>
                      <c:pt idx="131">
                        <c:v>-302</c:v>
                      </c:pt>
                      <c:pt idx="132">
                        <c:v>-273</c:v>
                      </c:pt>
                      <c:pt idx="133">
                        <c:v>-53</c:v>
                      </c:pt>
                      <c:pt idx="134">
                        <c:v>78</c:v>
                      </c:pt>
                      <c:pt idx="135">
                        <c:v>-524</c:v>
                      </c:pt>
                      <c:pt idx="136">
                        <c:v>-199</c:v>
                      </c:pt>
                      <c:pt idx="137">
                        <c:v>-539</c:v>
                      </c:pt>
                      <c:pt idx="138">
                        <c:v>220</c:v>
                      </c:pt>
                      <c:pt idx="139">
                        <c:v>-936</c:v>
                      </c:pt>
                      <c:pt idx="140">
                        <c:v>-205</c:v>
                      </c:pt>
                      <c:pt idx="141">
                        <c:v>-150</c:v>
                      </c:pt>
                      <c:pt idx="142">
                        <c:v>-220</c:v>
                      </c:pt>
                      <c:pt idx="143">
                        <c:v>33</c:v>
                      </c:pt>
                      <c:pt idx="144">
                        <c:v>-244</c:v>
                      </c:pt>
                      <c:pt idx="145">
                        <c:v>-727</c:v>
                      </c:pt>
                      <c:pt idx="146">
                        <c:v>-120</c:v>
                      </c:pt>
                      <c:pt idx="147">
                        <c:v>-240</c:v>
                      </c:pt>
                      <c:pt idx="148">
                        <c:v>-651</c:v>
                      </c:pt>
                      <c:pt idx="149">
                        <c:v>403</c:v>
                      </c:pt>
                      <c:pt idx="150">
                        <c:v>-463</c:v>
                      </c:pt>
                      <c:pt idx="151">
                        <c:v>1661</c:v>
                      </c:pt>
                      <c:pt idx="152">
                        <c:v>-2718</c:v>
                      </c:pt>
                      <c:pt idx="153">
                        <c:v>-704</c:v>
                      </c:pt>
                      <c:pt idx="154">
                        <c:v>-399</c:v>
                      </c:pt>
                      <c:pt idx="155">
                        <c:v>-372</c:v>
                      </c:pt>
                      <c:pt idx="156">
                        <c:v>1679</c:v>
                      </c:pt>
                      <c:pt idx="157">
                        <c:v>-1605</c:v>
                      </c:pt>
                      <c:pt idx="158">
                        <c:v>1733</c:v>
                      </c:pt>
                      <c:pt idx="159">
                        <c:v>-2060</c:v>
                      </c:pt>
                      <c:pt idx="160">
                        <c:v>-104</c:v>
                      </c:pt>
                      <c:pt idx="161">
                        <c:v>-470</c:v>
                      </c:pt>
                      <c:pt idx="162">
                        <c:v>2952</c:v>
                      </c:pt>
                      <c:pt idx="163">
                        <c:v>-3586</c:v>
                      </c:pt>
                      <c:pt idx="164">
                        <c:v>595</c:v>
                      </c:pt>
                      <c:pt idx="165">
                        <c:v>-412</c:v>
                      </c:pt>
                      <c:pt idx="166">
                        <c:v>677</c:v>
                      </c:pt>
                      <c:pt idx="167">
                        <c:v>991</c:v>
                      </c:pt>
                      <c:pt idx="168">
                        <c:v>-525</c:v>
                      </c:pt>
                      <c:pt idx="169">
                        <c:v>-227</c:v>
                      </c:pt>
                      <c:pt idx="170">
                        <c:v>149</c:v>
                      </c:pt>
                      <c:pt idx="171">
                        <c:v>-1958</c:v>
                      </c:pt>
                      <c:pt idx="172">
                        <c:v>929</c:v>
                      </c:pt>
                      <c:pt idx="173">
                        <c:v>577</c:v>
                      </c:pt>
                      <c:pt idx="174">
                        <c:v>-510</c:v>
                      </c:pt>
                      <c:pt idx="175">
                        <c:v>377</c:v>
                      </c:pt>
                      <c:pt idx="176">
                        <c:v>-934</c:v>
                      </c:pt>
                      <c:pt idx="177">
                        <c:v>-7</c:v>
                      </c:pt>
                      <c:pt idx="178">
                        <c:v>-433</c:v>
                      </c:pt>
                      <c:pt idx="179">
                        <c:v>294</c:v>
                      </c:pt>
                      <c:pt idx="180">
                        <c:v>-627</c:v>
                      </c:pt>
                      <c:pt idx="181">
                        <c:v>367</c:v>
                      </c:pt>
                      <c:pt idx="182">
                        <c:v>246</c:v>
                      </c:pt>
                      <c:pt idx="183">
                        <c:v>-694</c:v>
                      </c:pt>
                      <c:pt idx="184">
                        <c:v>-105</c:v>
                      </c:pt>
                      <c:pt idx="185">
                        <c:v>1084</c:v>
                      </c:pt>
                      <c:pt idx="186">
                        <c:v>1289</c:v>
                      </c:pt>
                      <c:pt idx="187">
                        <c:v>-237</c:v>
                      </c:pt>
                      <c:pt idx="188">
                        <c:v>101</c:v>
                      </c:pt>
                      <c:pt idx="189">
                        <c:v>156</c:v>
                      </c:pt>
                      <c:pt idx="190">
                        <c:v>363</c:v>
                      </c:pt>
                      <c:pt idx="191">
                        <c:v>-353</c:v>
                      </c:pt>
                      <c:pt idx="192">
                        <c:v>1220</c:v>
                      </c:pt>
                      <c:pt idx="193">
                        <c:v>-2607</c:v>
                      </c:pt>
                      <c:pt idx="194">
                        <c:v>-868</c:v>
                      </c:pt>
                      <c:pt idx="195">
                        <c:v>517</c:v>
                      </c:pt>
                      <c:pt idx="196">
                        <c:v>-532</c:v>
                      </c:pt>
                      <c:pt idx="197">
                        <c:v>21</c:v>
                      </c:pt>
                      <c:pt idx="198">
                        <c:v>-5</c:v>
                      </c:pt>
                      <c:pt idx="199">
                        <c:v>335</c:v>
                      </c:pt>
                      <c:pt idx="200">
                        <c:v>-133</c:v>
                      </c:pt>
                      <c:pt idx="201">
                        <c:v>-94</c:v>
                      </c:pt>
                      <c:pt idx="202">
                        <c:v>534</c:v>
                      </c:pt>
                      <c:pt idx="203">
                        <c:v>-748</c:v>
                      </c:pt>
                      <c:pt idx="204">
                        <c:v>3028</c:v>
                      </c:pt>
                      <c:pt idx="205">
                        <c:v>-2727</c:v>
                      </c:pt>
                      <c:pt idx="206">
                        <c:v>228</c:v>
                      </c:pt>
                      <c:pt idx="207">
                        <c:v>-624</c:v>
                      </c:pt>
                      <c:pt idx="208">
                        <c:v>43</c:v>
                      </c:pt>
                      <c:pt idx="209">
                        <c:v>644</c:v>
                      </c:pt>
                      <c:pt idx="210">
                        <c:v>96</c:v>
                      </c:pt>
                      <c:pt idx="211">
                        <c:v>-303</c:v>
                      </c:pt>
                      <c:pt idx="212">
                        <c:v>-251</c:v>
                      </c:pt>
                      <c:pt idx="213">
                        <c:v>71</c:v>
                      </c:pt>
                      <c:pt idx="214">
                        <c:v>-235</c:v>
                      </c:pt>
                      <c:pt idx="215">
                        <c:v>17</c:v>
                      </c:pt>
                      <c:pt idx="216">
                        <c:v>904</c:v>
                      </c:pt>
                      <c:pt idx="217">
                        <c:v>-955</c:v>
                      </c:pt>
                      <c:pt idx="218">
                        <c:v>198</c:v>
                      </c:pt>
                      <c:pt idx="219">
                        <c:v>225</c:v>
                      </c:pt>
                      <c:pt idx="220">
                        <c:v>-76</c:v>
                      </c:pt>
                      <c:pt idx="221">
                        <c:v>1618</c:v>
                      </c:pt>
                      <c:pt idx="222">
                        <c:v>-1134</c:v>
                      </c:pt>
                      <c:pt idx="223">
                        <c:v>706</c:v>
                      </c:pt>
                      <c:pt idx="224">
                        <c:v>-218</c:v>
                      </c:pt>
                      <c:pt idx="225">
                        <c:v>-41</c:v>
                      </c:pt>
                      <c:pt idx="226">
                        <c:v>834</c:v>
                      </c:pt>
                      <c:pt idx="227">
                        <c:v>-20</c:v>
                      </c:pt>
                      <c:pt idx="228">
                        <c:v>-223</c:v>
                      </c:pt>
                      <c:pt idx="229">
                        <c:v>-800</c:v>
                      </c:pt>
                      <c:pt idx="230">
                        <c:v>-142</c:v>
                      </c:pt>
                      <c:pt idx="231">
                        <c:v>1034</c:v>
                      </c:pt>
                      <c:pt idx="232">
                        <c:v>-821</c:v>
                      </c:pt>
                      <c:pt idx="233">
                        <c:v>242</c:v>
                      </c:pt>
                      <c:pt idx="234">
                        <c:v>643</c:v>
                      </c:pt>
                      <c:pt idx="235">
                        <c:v>-305</c:v>
                      </c:pt>
                      <c:pt idx="236">
                        <c:v>-687</c:v>
                      </c:pt>
                      <c:pt idx="237">
                        <c:v>494</c:v>
                      </c:pt>
                      <c:pt idx="238">
                        <c:v>-898</c:v>
                      </c:pt>
                      <c:pt idx="239">
                        <c:v>12</c:v>
                      </c:pt>
                      <c:pt idx="240">
                        <c:v>-49</c:v>
                      </c:pt>
                      <c:pt idx="241">
                        <c:v>862</c:v>
                      </c:pt>
                      <c:pt idx="242">
                        <c:v>-897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Sheet1!$G$2:$G$244</c15:sqref>
                        </c15:formulaRef>
                      </c:ext>
                    </c:extLst>
                    <c:numCache>
                      <c:formatCode>General</c:formatCode>
                      <c:ptCount val="243"/>
                      <c:pt idx="0">
                        <c:v>221</c:v>
                      </c:pt>
                      <c:pt idx="1">
                        <c:v>-112</c:v>
                      </c:pt>
                      <c:pt idx="2">
                        <c:v>16</c:v>
                      </c:pt>
                      <c:pt idx="3">
                        <c:v>-25</c:v>
                      </c:pt>
                      <c:pt idx="4">
                        <c:v>-2</c:v>
                      </c:pt>
                      <c:pt idx="5">
                        <c:v>-44</c:v>
                      </c:pt>
                      <c:pt idx="6">
                        <c:v>-2</c:v>
                      </c:pt>
                      <c:pt idx="7">
                        <c:v>67</c:v>
                      </c:pt>
                      <c:pt idx="8">
                        <c:v>-771</c:v>
                      </c:pt>
                      <c:pt idx="9">
                        <c:v>-4435</c:v>
                      </c:pt>
                      <c:pt idx="10">
                        <c:v>1147</c:v>
                      </c:pt>
                      <c:pt idx="11">
                        <c:v>-1117</c:v>
                      </c:pt>
                      <c:pt idx="12">
                        <c:v>-700</c:v>
                      </c:pt>
                      <c:pt idx="13">
                        <c:v>-671</c:v>
                      </c:pt>
                      <c:pt idx="14">
                        <c:v>42</c:v>
                      </c:pt>
                      <c:pt idx="15">
                        <c:v>-74</c:v>
                      </c:pt>
                      <c:pt idx="16">
                        <c:v>-44</c:v>
                      </c:pt>
                      <c:pt idx="17">
                        <c:v>-239</c:v>
                      </c:pt>
                      <c:pt idx="18">
                        <c:v>-114</c:v>
                      </c:pt>
                      <c:pt idx="19">
                        <c:v>171</c:v>
                      </c:pt>
                      <c:pt idx="20">
                        <c:v>-679</c:v>
                      </c:pt>
                      <c:pt idx="21">
                        <c:v>220</c:v>
                      </c:pt>
                      <c:pt idx="22">
                        <c:v>-493</c:v>
                      </c:pt>
                      <c:pt idx="23">
                        <c:v>1670</c:v>
                      </c:pt>
                      <c:pt idx="24">
                        <c:v>-794</c:v>
                      </c:pt>
                      <c:pt idx="25">
                        <c:v>-166</c:v>
                      </c:pt>
                      <c:pt idx="26">
                        <c:v>-912</c:v>
                      </c:pt>
                      <c:pt idx="27">
                        <c:v>56</c:v>
                      </c:pt>
                      <c:pt idx="28">
                        <c:v>-320</c:v>
                      </c:pt>
                      <c:pt idx="29">
                        <c:v>-35</c:v>
                      </c:pt>
                      <c:pt idx="30">
                        <c:v>596</c:v>
                      </c:pt>
                      <c:pt idx="31">
                        <c:v>-25</c:v>
                      </c:pt>
                      <c:pt idx="32">
                        <c:v>-457</c:v>
                      </c:pt>
                      <c:pt idx="33">
                        <c:v>114</c:v>
                      </c:pt>
                      <c:pt idx="34">
                        <c:v>-34</c:v>
                      </c:pt>
                      <c:pt idx="35">
                        <c:v>-88</c:v>
                      </c:pt>
                      <c:pt idx="36">
                        <c:v>765</c:v>
                      </c:pt>
                      <c:pt idx="37">
                        <c:v>1320</c:v>
                      </c:pt>
                      <c:pt idx="38">
                        <c:v>-337</c:v>
                      </c:pt>
                      <c:pt idx="39">
                        <c:v>-325</c:v>
                      </c:pt>
                      <c:pt idx="40">
                        <c:v>-750</c:v>
                      </c:pt>
                      <c:pt idx="41">
                        <c:v>487</c:v>
                      </c:pt>
                      <c:pt idx="42">
                        <c:v>-126</c:v>
                      </c:pt>
                      <c:pt idx="43">
                        <c:v>3140</c:v>
                      </c:pt>
                      <c:pt idx="44">
                        <c:v>-3080</c:v>
                      </c:pt>
                      <c:pt idx="45">
                        <c:v>45</c:v>
                      </c:pt>
                      <c:pt idx="46">
                        <c:v>225</c:v>
                      </c:pt>
                      <c:pt idx="47">
                        <c:v>-975</c:v>
                      </c:pt>
                      <c:pt idx="48">
                        <c:v>198</c:v>
                      </c:pt>
                      <c:pt idx="49">
                        <c:v>-13</c:v>
                      </c:pt>
                      <c:pt idx="50">
                        <c:v>1024</c:v>
                      </c:pt>
                      <c:pt idx="51">
                        <c:v>-2</c:v>
                      </c:pt>
                      <c:pt idx="52">
                        <c:v>1674</c:v>
                      </c:pt>
                      <c:pt idx="53">
                        <c:v>-1001</c:v>
                      </c:pt>
                      <c:pt idx="54">
                        <c:v>562</c:v>
                      </c:pt>
                      <c:pt idx="55">
                        <c:v>-727</c:v>
                      </c:pt>
                      <c:pt idx="56">
                        <c:v>-571</c:v>
                      </c:pt>
                      <c:pt idx="57">
                        <c:v>-1444</c:v>
                      </c:pt>
                      <c:pt idx="58">
                        <c:v>-264</c:v>
                      </c:pt>
                      <c:pt idx="59">
                        <c:v>2450</c:v>
                      </c:pt>
                      <c:pt idx="60">
                        <c:v>-1448</c:v>
                      </c:pt>
                      <c:pt idx="61">
                        <c:v>1350</c:v>
                      </c:pt>
                      <c:pt idx="62">
                        <c:v>-385</c:v>
                      </c:pt>
                      <c:pt idx="63">
                        <c:v>-815</c:v>
                      </c:pt>
                      <c:pt idx="64">
                        <c:v>363</c:v>
                      </c:pt>
                      <c:pt idx="65">
                        <c:v>503</c:v>
                      </c:pt>
                      <c:pt idx="66">
                        <c:v>921</c:v>
                      </c:pt>
                      <c:pt idx="67">
                        <c:v>903</c:v>
                      </c:pt>
                      <c:pt idx="68">
                        <c:v>90</c:v>
                      </c:pt>
                      <c:pt idx="69">
                        <c:v>-92</c:v>
                      </c:pt>
                      <c:pt idx="70">
                        <c:v>18</c:v>
                      </c:pt>
                      <c:pt idx="71">
                        <c:v>-98</c:v>
                      </c:pt>
                      <c:pt idx="72">
                        <c:v>157</c:v>
                      </c:pt>
                      <c:pt idx="73">
                        <c:v>-252</c:v>
                      </c:pt>
                      <c:pt idx="74">
                        <c:v>3130</c:v>
                      </c:pt>
                      <c:pt idx="75">
                        <c:v>-515</c:v>
                      </c:pt>
                      <c:pt idx="76">
                        <c:v>-1329</c:v>
                      </c:pt>
                      <c:pt idx="77">
                        <c:v>-927</c:v>
                      </c:pt>
                      <c:pt idx="78">
                        <c:v>-3661</c:v>
                      </c:pt>
                      <c:pt idx="79">
                        <c:v>-201</c:v>
                      </c:pt>
                      <c:pt idx="80">
                        <c:v>-941</c:v>
                      </c:pt>
                      <c:pt idx="81">
                        <c:v>721</c:v>
                      </c:pt>
                      <c:pt idx="82">
                        <c:v>-455</c:v>
                      </c:pt>
                      <c:pt idx="83">
                        <c:v>881</c:v>
                      </c:pt>
                      <c:pt idx="84">
                        <c:v>482</c:v>
                      </c:pt>
                      <c:pt idx="85">
                        <c:v>-224</c:v>
                      </c:pt>
                      <c:pt idx="86">
                        <c:v>-924</c:v>
                      </c:pt>
                      <c:pt idx="87">
                        <c:v>-187</c:v>
                      </c:pt>
                      <c:pt idx="88">
                        <c:v>679</c:v>
                      </c:pt>
                      <c:pt idx="89">
                        <c:v>695</c:v>
                      </c:pt>
                      <c:pt idx="90">
                        <c:v>-1756</c:v>
                      </c:pt>
                      <c:pt idx="91">
                        <c:v>779</c:v>
                      </c:pt>
                      <c:pt idx="92">
                        <c:v>4</c:v>
                      </c:pt>
                      <c:pt idx="93">
                        <c:v>650</c:v>
                      </c:pt>
                      <c:pt idx="94">
                        <c:v>-836</c:v>
                      </c:pt>
                      <c:pt idx="95">
                        <c:v>57</c:v>
                      </c:pt>
                      <c:pt idx="96">
                        <c:v>59</c:v>
                      </c:pt>
                      <c:pt idx="97">
                        <c:v>76</c:v>
                      </c:pt>
                      <c:pt idx="98">
                        <c:v>217</c:v>
                      </c:pt>
                      <c:pt idx="99">
                        <c:v>98</c:v>
                      </c:pt>
                      <c:pt idx="100">
                        <c:v>-307</c:v>
                      </c:pt>
                      <c:pt idx="101">
                        <c:v>-382</c:v>
                      </c:pt>
                      <c:pt idx="102">
                        <c:v>-141</c:v>
                      </c:pt>
                      <c:pt idx="103">
                        <c:v>175</c:v>
                      </c:pt>
                      <c:pt idx="104">
                        <c:v>721</c:v>
                      </c:pt>
                      <c:pt idx="105">
                        <c:v>213</c:v>
                      </c:pt>
                      <c:pt idx="106">
                        <c:v>129</c:v>
                      </c:pt>
                      <c:pt idx="107">
                        <c:v>252</c:v>
                      </c:pt>
                      <c:pt idx="108">
                        <c:v>-14</c:v>
                      </c:pt>
                      <c:pt idx="109">
                        <c:v>-326</c:v>
                      </c:pt>
                      <c:pt idx="110">
                        <c:v>435</c:v>
                      </c:pt>
                      <c:pt idx="111">
                        <c:v>1</c:v>
                      </c:pt>
                      <c:pt idx="112">
                        <c:v>1232</c:v>
                      </c:pt>
                      <c:pt idx="113">
                        <c:v>981</c:v>
                      </c:pt>
                      <c:pt idx="114">
                        <c:v>-436</c:v>
                      </c:pt>
                      <c:pt idx="115">
                        <c:v>-588</c:v>
                      </c:pt>
                      <c:pt idx="116">
                        <c:v>-94</c:v>
                      </c:pt>
                      <c:pt idx="117">
                        <c:v>-855</c:v>
                      </c:pt>
                      <c:pt idx="118">
                        <c:v>144</c:v>
                      </c:pt>
                      <c:pt idx="119">
                        <c:v>896</c:v>
                      </c:pt>
                      <c:pt idx="120">
                        <c:v>788</c:v>
                      </c:pt>
                      <c:pt idx="121">
                        <c:v>-346</c:v>
                      </c:pt>
                      <c:pt idx="122">
                        <c:v>-258</c:v>
                      </c:pt>
                      <c:pt idx="123">
                        <c:v>1453</c:v>
                      </c:pt>
                      <c:pt idx="124">
                        <c:v>42</c:v>
                      </c:pt>
                      <c:pt idx="125">
                        <c:v>743</c:v>
                      </c:pt>
                      <c:pt idx="126">
                        <c:v>130</c:v>
                      </c:pt>
                      <c:pt idx="127">
                        <c:v>-73</c:v>
                      </c:pt>
                      <c:pt idx="128">
                        <c:v>462</c:v>
                      </c:pt>
                      <c:pt idx="129">
                        <c:v>-115</c:v>
                      </c:pt>
                      <c:pt idx="130">
                        <c:v>377</c:v>
                      </c:pt>
                      <c:pt idx="131">
                        <c:v>-294</c:v>
                      </c:pt>
                      <c:pt idx="132">
                        <c:v>-302</c:v>
                      </c:pt>
                      <c:pt idx="133">
                        <c:v>-273</c:v>
                      </c:pt>
                      <c:pt idx="134">
                        <c:v>-53</c:v>
                      </c:pt>
                      <c:pt idx="135">
                        <c:v>78</c:v>
                      </c:pt>
                      <c:pt idx="136">
                        <c:v>-524</c:v>
                      </c:pt>
                      <c:pt idx="137">
                        <c:v>-199</c:v>
                      </c:pt>
                      <c:pt idx="138">
                        <c:v>-539</c:v>
                      </c:pt>
                      <c:pt idx="139">
                        <c:v>220</c:v>
                      </c:pt>
                      <c:pt idx="140">
                        <c:v>-936</c:v>
                      </c:pt>
                      <c:pt idx="141">
                        <c:v>-205</c:v>
                      </c:pt>
                      <c:pt idx="142">
                        <c:v>-150</c:v>
                      </c:pt>
                      <c:pt idx="143">
                        <c:v>-220</c:v>
                      </c:pt>
                      <c:pt idx="144">
                        <c:v>33</c:v>
                      </c:pt>
                      <c:pt idx="145">
                        <c:v>-244</c:v>
                      </c:pt>
                      <c:pt idx="146">
                        <c:v>-727</c:v>
                      </c:pt>
                      <c:pt idx="147">
                        <c:v>-120</c:v>
                      </c:pt>
                      <c:pt idx="148">
                        <c:v>-240</c:v>
                      </c:pt>
                      <c:pt idx="149">
                        <c:v>-651</c:v>
                      </c:pt>
                      <c:pt idx="150">
                        <c:v>403</c:v>
                      </c:pt>
                      <c:pt idx="151">
                        <c:v>-463</c:v>
                      </c:pt>
                      <c:pt idx="152">
                        <c:v>1661</c:v>
                      </c:pt>
                      <c:pt idx="153">
                        <c:v>-2718</c:v>
                      </c:pt>
                      <c:pt idx="154">
                        <c:v>-704</c:v>
                      </c:pt>
                      <c:pt idx="155">
                        <c:v>-399</c:v>
                      </c:pt>
                      <c:pt idx="156">
                        <c:v>-372</c:v>
                      </c:pt>
                      <c:pt idx="157">
                        <c:v>1679</c:v>
                      </c:pt>
                      <c:pt idx="158">
                        <c:v>-1605</c:v>
                      </c:pt>
                      <c:pt idx="159">
                        <c:v>1733</c:v>
                      </c:pt>
                      <c:pt idx="160">
                        <c:v>-2060</c:v>
                      </c:pt>
                      <c:pt idx="161">
                        <c:v>-104</c:v>
                      </c:pt>
                      <c:pt idx="162">
                        <c:v>-470</c:v>
                      </c:pt>
                      <c:pt idx="163">
                        <c:v>2952</c:v>
                      </c:pt>
                      <c:pt idx="164">
                        <c:v>-3586</c:v>
                      </c:pt>
                      <c:pt idx="165">
                        <c:v>595</c:v>
                      </c:pt>
                      <c:pt idx="166">
                        <c:v>-412</c:v>
                      </c:pt>
                      <c:pt idx="167">
                        <c:v>677</c:v>
                      </c:pt>
                      <c:pt idx="168">
                        <c:v>991</c:v>
                      </c:pt>
                      <c:pt idx="169">
                        <c:v>-525</c:v>
                      </c:pt>
                      <c:pt idx="170">
                        <c:v>-227</c:v>
                      </c:pt>
                      <c:pt idx="171">
                        <c:v>149</c:v>
                      </c:pt>
                      <c:pt idx="172">
                        <c:v>-1958</c:v>
                      </c:pt>
                      <c:pt idx="173">
                        <c:v>929</c:v>
                      </c:pt>
                      <c:pt idx="174">
                        <c:v>577</c:v>
                      </c:pt>
                      <c:pt idx="175">
                        <c:v>-510</c:v>
                      </c:pt>
                      <c:pt idx="176">
                        <c:v>377</c:v>
                      </c:pt>
                      <c:pt idx="177">
                        <c:v>-934</c:v>
                      </c:pt>
                      <c:pt idx="178">
                        <c:v>-7</c:v>
                      </c:pt>
                      <c:pt idx="179">
                        <c:v>-433</c:v>
                      </c:pt>
                      <c:pt idx="180">
                        <c:v>294</c:v>
                      </c:pt>
                      <c:pt idx="181">
                        <c:v>-627</c:v>
                      </c:pt>
                      <c:pt idx="182">
                        <c:v>367</c:v>
                      </c:pt>
                      <c:pt idx="183">
                        <c:v>246</c:v>
                      </c:pt>
                      <c:pt idx="184">
                        <c:v>-694</c:v>
                      </c:pt>
                      <c:pt idx="185">
                        <c:v>-105</c:v>
                      </c:pt>
                      <c:pt idx="186">
                        <c:v>1084</c:v>
                      </c:pt>
                      <c:pt idx="187">
                        <c:v>1289</c:v>
                      </c:pt>
                      <c:pt idx="188">
                        <c:v>-237</c:v>
                      </c:pt>
                      <c:pt idx="189">
                        <c:v>101</c:v>
                      </c:pt>
                      <c:pt idx="190">
                        <c:v>156</c:v>
                      </c:pt>
                      <c:pt idx="191">
                        <c:v>363</c:v>
                      </c:pt>
                      <c:pt idx="192">
                        <c:v>-353</c:v>
                      </c:pt>
                      <c:pt idx="193">
                        <c:v>1220</c:v>
                      </c:pt>
                      <c:pt idx="194">
                        <c:v>-2607</c:v>
                      </c:pt>
                      <c:pt idx="195">
                        <c:v>-868</c:v>
                      </c:pt>
                      <c:pt idx="196">
                        <c:v>517</c:v>
                      </c:pt>
                      <c:pt idx="197">
                        <c:v>-532</c:v>
                      </c:pt>
                      <c:pt idx="198">
                        <c:v>21</c:v>
                      </c:pt>
                      <c:pt idx="199">
                        <c:v>-5</c:v>
                      </c:pt>
                      <c:pt idx="200">
                        <c:v>335</c:v>
                      </c:pt>
                      <c:pt idx="201">
                        <c:v>-133</c:v>
                      </c:pt>
                      <c:pt idx="202">
                        <c:v>-94</c:v>
                      </c:pt>
                      <c:pt idx="203">
                        <c:v>534</c:v>
                      </c:pt>
                      <c:pt idx="204">
                        <c:v>-748</c:v>
                      </c:pt>
                      <c:pt idx="205">
                        <c:v>3028</c:v>
                      </c:pt>
                      <c:pt idx="206">
                        <c:v>-2727</c:v>
                      </c:pt>
                      <c:pt idx="207">
                        <c:v>228</c:v>
                      </c:pt>
                      <c:pt idx="208">
                        <c:v>-624</c:v>
                      </c:pt>
                      <c:pt idx="209">
                        <c:v>43</c:v>
                      </c:pt>
                      <c:pt idx="210">
                        <c:v>644</c:v>
                      </c:pt>
                      <c:pt idx="211">
                        <c:v>96</c:v>
                      </c:pt>
                      <c:pt idx="212">
                        <c:v>-303</c:v>
                      </c:pt>
                      <c:pt idx="213">
                        <c:v>-251</c:v>
                      </c:pt>
                      <c:pt idx="214">
                        <c:v>71</c:v>
                      </c:pt>
                      <c:pt idx="215">
                        <c:v>-235</c:v>
                      </c:pt>
                      <c:pt idx="216">
                        <c:v>17</c:v>
                      </c:pt>
                      <c:pt idx="217">
                        <c:v>904</c:v>
                      </c:pt>
                      <c:pt idx="218">
                        <c:v>-955</c:v>
                      </c:pt>
                      <c:pt idx="219">
                        <c:v>198</c:v>
                      </c:pt>
                      <c:pt idx="220">
                        <c:v>225</c:v>
                      </c:pt>
                      <c:pt idx="221">
                        <c:v>-76</c:v>
                      </c:pt>
                      <c:pt idx="222">
                        <c:v>1618</c:v>
                      </c:pt>
                      <c:pt idx="223">
                        <c:v>-1134</c:v>
                      </c:pt>
                      <c:pt idx="224">
                        <c:v>706</c:v>
                      </c:pt>
                      <c:pt idx="225">
                        <c:v>-218</c:v>
                      </c:pt>
                      <c:pt idx="226">
                        <c:v>-41</c:v>
                      </c:pt>
                      <c:pt idx="227">
                        <c:v>834</c:v>
                      </c:pt>
                      <c:pt idx="228">
                        <c:v>-20</c:v>
                      </c:pt>
                      <c:pt idx="229">
                        <c:v>-223</c:v>
                      </c:pt>
                      <c:pt idx="230">
                        <c:v>-800</c:v>
                      </c:pt>
                      <c:pt idx="231">
                        <c:v>-142</c:v>
                      </c:pt>
                      <c:pt idx="232">
                        <c:v>1034</c:v>
                      </c:pt>
                      <c:pt idx="233">
                        <c:v>-821</c:v>
                      </c:pt>
                      <c:pt idx="234">
                        <c:v>242</c:v>
                      </c:pt>
                      <c:pt idx="235">
                        <c:v>643</c:v>
                      </c:pt>
                      <c:pt idx="236">
                        <c:v>-305</c:v>
                      </c:pt>
                      <c:pt idx="237">
                        <c:v>-687</c:v>
                      </c:pt>
                      <c:pt idx="238">
                        <c:v>494</c:v>
                      </c:pt>
                      <c:pt idx="239">
                        <c:v>-898</c:v>
                      </c:pt>
                      <c:pt idx="240">
                        <c:v>12</c:v>
                      </c:pt>
                      <c:pt idx="241">
                        <c:v>-49</c:v>
                      </c:pt>
                      <c:pt idx="242">
                        <c:v>862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1A15-40FD-8104-138E7A52B843}"/>
                  </c:ext>
                </c:extLst>
              </c15:ser>
            </c15:filteredScatterSeries>
          </c:ext>
        </c:extLst>
      </c:scatterChart>
      <c:valAx>
        <c:axId val="11314457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defRPr>
                </a:pPr>
                <a:r>
                  <a:rPr lang="zh-TW" altLang="en-US" sz="1600" b="1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真實值</a:t>
                </a:r>
              </a:p>
            </c:rich>
          </c:tx>
          <c:layout>
            <c:manualLayout>
              <c:xMode val="edge"/>
              <c:yMode val="edge"/>
              <c:x val="0.61012170138888877"/>
              <c:y val="0.9114292592592592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131449088"/>
        <c:crosses val="autoZero"/>
        <c:crossBetween val="midCat"/>
      </c:valAx>
      <c:valAx>
        <c:axId val="113144908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defRPr>
                </a:pPr>
                <a:r>
                  <a:rPr lang="zh-TW" altLang="en-US" sz="1600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預測值</a:t>
                </a:r>
              </a:p>
            </c:rich>
          </c:tx>
          <c:layout>
            <c:manualLayout>
              <c:xMode val="edge"/>
              <c:yMode val="edge"/>
              <c:x val="3.9687500000000001E-2"/>
              <c:y val="0.4005137037037037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1314457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9317447916666663"/>
          <c:y val="0.6334048148148147"/>
          <c:w val="0.28613368055555555"/>
          <c:h val="6.320629629629630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F458-9F5C-443C-8B5A-F8A86D9A6858}" type="datetimeFigureOut">
              <a:rPr lang="zh-TW" altLang="en-US" smtClean="0"/>
              <a:t>2023/4/30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A8E7-7E6D-41EC-8293-0D3BF9AD49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7167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F458-9F5C-443C-8B5A-F8A86D9A6858}" type="datetimeFigureOut">
              <a:rPr lang="zh-TW" altLang="en-US" smtClean="0"/>
              <a:t>2023/4/30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A8E7-7E6D-41EC-8293-0D3BF9AD49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706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F458-9F5C-443C-8B5A-F8A86D9A6858}" type="datetimeFigureOut">
              <a:rPr lang="zh-TW" altLang="en-US" smtClean="0"/>
              <a:t>2023/4/30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A8E7-7E6D-41EC-8293-0D3BF9AD49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303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F458-9F5C-443C-8B5A-F8A86D9A6858}" type="datetimeFigureOut">
              <a:rPr lang="zh-TW" altLang="en-US" smtClean="0"/>
              <a:t>2023/4/30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A8E7-7E6D-41EC-8293-0D3BF9AD49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864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F458-9F5C-443C-8B5A-F8A86D9A6858}" type="datetimeFigureOut">
              <a:rPr lang="zh-TW" altLang="en-US" smtClean="0"/>
              <a:t>2023/4/30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A8E7-7E6D-41EC-8293-0D3BF9AD49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6623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F458-9F5C-443C-8B5A-F8A86D9A6858}" type="datetimeFigureOut">
              <a:rPr lang="zh-TW" altLang="en-US" smtClean="0"/>
              <a:t>2023/4/30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A8E7-7E6D-41EC-8293-0D3BF9AD49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9674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F458-9F5C-443C-8B5A-F8A86D9A6858}" type="datetimeFigureOut">
              <a:rPr lang="zh-TW" altLang="en-US" smtClean="0"/>
              <a:t>2023/4/30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A8E7-7E6D-41EC-8293-0D3BF9AD49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609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F458-9F5C-443C-8B5A-F8A86D9A6858}" type="datetimeFigureOut">
              <a:rPr lang="zh-TW" altLang="en-US" smtClean="0"/>
              <a:t>2023/4/30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A8E7-7E6D-41EC-8293-0D3BF9AD49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147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F458-9F5C-443C-8B5A-F8A86D9A6858}" type="datetimeFigureOut">
              <a:rPr lang="zh-TW" altLang="en-US" smtClean="0"/>
              <a:t>2023/4/30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A8E7-7E6D-41EC-8293-0D3BF9AD49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8522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F458-9F5C-443C-8B5A-F8A86D9A6858}" type="datetimeFigureOut">
              <a:rPr lang="zh-TW" altLang="en-US" smtClean="0"/>
              <a:t>2023/4/30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A8E7-7E6D-41EC-8293-0D3BF9AD49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039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F458-9F5C-443C-8B5A-F8A86D9A6858}" type="datetimeFigureOut">
              <a:rPr lang="zh-TW" altLang="en-US" smtClean="0"/>
              <a:t>2023/4/30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A8E7-7E6D-41EC-8293-0D3BF9AD49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0734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7F458-9F5C-443C-8B5A-F8A86D9A6858}" type="datetimeFigureOut">
              <a:rPr lang="zh-TW" altLang="en-US" smtClean="0"/>
              <a:t>2023/4/30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9A8E7-7E6D-41EC-8293-0D3BF9AD49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2340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6.wmf"/><Relationship Id="rId7" Type="http://schemas.openxmlformats.org/officeDocument/2006/relationships/image" Target="../media/image8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9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97000" y="2239963"/>
            <a:ext cx="9144000" cy="2387600"/>
          </a:xfrm>
        </p:spPr>
        <p:txBody>
          <a:bodyPr anchor="ctr"/>
          <a:lstStyle/>
          <a:p>
            <a:r>
              <a:rPr lang="zh-TW" altLang="en-US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瑞銀 </a:t>
            </a:r>
            <a:r>
              <a:rPr lang="en-US" altLang="zh-TW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2388</a:t>
            </a:r>
            <a:r>
              <a:rPr lang="zh-TW" altLang="en-US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 </a:t>
            </a:r>
            <a:r>
              <a:rPr lang="en-US" altLang="zh-TW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2498</a:t>
            </a:r>
            <a:endParaRPr lang="zh-TW" altLang="en-US" dirty="0">
              <a:latin typeface="源泉圓體 R" panose="020B0500000000000000" pitchFamily="34" charset="-120"/>
              <a:ea typeface="源泉圓體 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94470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019300" y="2996168"/>
            <a:ext cx="7874000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Random Forest</a:t>
            </a:r>
            <a:endParaRPr lang="zh-TW" altLang="en-US" sz="6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71394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0" y="0"/>
            <a:ext cx="8178800" cy="1017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84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Random Forest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12750" y="1485900"/>
            <a:ext cx="970915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考量到</a:t>
            </a:r>
            <a:r>
              <a:rPr lang="zh-TW" altLang="en-US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樣本資料少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，初始給定的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feature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先進行預選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留下的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feature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包含：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buy1, buy2, buy3,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sell1,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sell2, sell3,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diffPcnt1, diffPcnt2, diffPcnt3</a:t>
            </a:r>
          </a:p>
          <a:p>
            <a:pPr>
              <a:lnSpc>
                <a:spcPct val="150000"/>
              </a:lnSpc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決策方向分為：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是否買超（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 classes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 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大量買超、大量賣超、其他（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 classes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結果明顯不理想，一來準確率不高，二來遇到較極端的買賣超交易日表現並未突出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2433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850900" y="533400"/>
            <a:ext cx="791210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28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2388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是否買超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accuracy = 75.0%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大量買超、大量賣超、其他（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 classes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/>
              <a:t>     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accuracy = 72.92%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en-US" altLang="zh-TW" sz="28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2498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是否買超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accuracy = 65.31%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大量買超、大量賣超、其他（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 classes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/>
              <a:t>     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accuracy = 53.06%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279706"/>
              </p:ext>
            </p:extLst>
          </p:nvPr>
        </p:nvGraphicFramePr>
        <p:xfrm>
          <a:off x="6530976" y="1562099"/>
          <a:ext cx="2819982" cy="674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封裝程式殼層物件" showAsIcon="1" r:id="rId2" imgW="2390040" imgH="571320" progId="Package">
                  <p:embed/>
                </p:oleObj>
              </mc:Choice>
              <mc:Fallback>
                <p:oleObj name="封裝程式殼層物件" showAsIcon="1" r:id="rId2" imgW="2390040" imgH="5713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530976" y="1562099"/>
                        <a:ext cx="2819982" cy="6740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5054529"/>
              </p:ext>
            </p:extLst>
          </p:nvPr>
        </p:nvGraphicFramePr>
        <p:xfrm>
          <a:off x="6530976" y="2377257"/>
          <a:ext cx="2819982" cy="640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封裝程式殼層物件" showAsIcon="1" r:id="rId4" imgW="2516760" imgH="571320" progId="Package">
                  <p:embed/>
                </p:oleObj>
              </mc:Choice>
              <mc:Fallback>
                <p:oleObj name="封裝程式殼層物件" showAsIcon="1" r:id="rId4" imgW="2516760" imgH="5713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30976" y="2377257"/>
                        <a:ext cx="2819982" cy="6405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9267822"/>
              </p:ext>
            </p:extLst>
          </p:nvPr>
        </p:nvGraphicFramePr>
        <p:xfrm>
          <a:off x="6530977" y="3851348"/>
          <a:ext cx="2819982" cy="674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封裝程式殼層物件" showAsIcon="1" r:id="rId6" imgW="2390040" imgH="571320" progId="Package">
                  <p:embed/>
                </p:oleObj>
              </mc:Choice>
              <mc:Fallback>
                <p:oleObj name="封裝程式殼層物件" showAsIcon="1" r:id="rId6" imgW="2390040" imgH="5713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530977" y="3851348"/>
                        <a:ext cx="2819982" cy="6740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7585438"/>
              </p:ext>
            </p:extLst>
          </p:nvPr>
        </p:nvGraphicFramePr>
        <p:xfrm>
          <a:off x="6530976" y="4685981"/>
          <a:ext cx="2819982" cy="640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封裝程式殼層物件" showAsIcon="1" r:id="rId8" imgW="2516760" imgH="571320" progId="Package">
                  <p:embed/>
                </p:oleObj>
              </mc:Choice>
              <mc:Fallback>
                <p:oleObj name="封裝程式殼層物件" showAsIcon="1" r:id="rId8" imgW="2516760" imgH="5713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530976" y="4685981"/>
                        <a:ext cx="2819982" cy="6405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8241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50900" y="1765300"/>
            <a:ext cx="60579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線性模型</a:t>
            </a:r>
            <a:endParaRPr lang="en-US" altLang="zh-TW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OLS Regression</a:t>
            </a:r>
          </a:p>
        </p:txBody>
      </p:sp>
    </p:spTree>
    <p:extLst>
      <p:ext uri="{BB962C8B-B14F-4D97-AF65-F5344CB8AC3E}">
        <p14:creationId xmlns:p14="http://schemas.microsoft.com/office/powerpoint/2010/main" val="1344598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006600" y="2792968"/>
            <a:ext cx="7493000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OLS Regression</a:t>
            </a:r>
            <a:endParaRPr lang="zh-TW" altLang="en-US" sz="6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27972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0" y="0"/>
            <a:ext cx="8178800" cy="1017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84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increment - 2388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57200" y="1371600"/>
            <a:ext cx="6007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 -&gt; stock increment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25339"/>
            <a:ext cx="5054600" cy="171068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6141" y="1316027"/>
            <a:ext cx="6041739" cy="5040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847576" y="1931262"/>
            <a:ext cx="6050304" cy="2133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856141" y="4245837"/>
            <a:ext cx="6050304" cy="2133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5856141" y="4861072"/>
            <a:ext cx="6050304" cy="2133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5856141" y="5074432"/>
            <a:ext cx="6050304" cy="2133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986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0" y="0"/>
            <a:ext cx="8178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84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increment - 2498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57200" y="1371600"/>
            <a:ext cx="6007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 -&gt; stock increment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21748"/>
            <a:ext cx="5003800" cy="15317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4494" y="1169551"/>
            <a:ext cx="6068254" cy="5040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814494" y="3048001"/>
            <a:ext cx="6050304" cy="208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5814494" y="4926451"/>
            <a:ext cx="6050304" cy="208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5814494" y="5134731"/>
            <a:ext cx="6050304" cy="208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5814494" y="5551291"/>
            <a:ext cx="6050304" cy="208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3479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7576" y="1040964"/>
            <a:ext cx="5992683" cy="5040000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0" y="0"/>
            <a:ext cx="8178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84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4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incrementDiff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- 2388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57201" y="1371600"/>
            <a:ext cx="508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 -&gt; difference of stock increments    </a:t>
            </a:r>
          </a:p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compared with the last trading day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818765" y="1721346"/>
            <a:ext cx="6050304" cy="2133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2281535"/>
            <a:ext cx="5080000" cy="1554036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5818765" y="2974896"/>
            <a:ext cx="6050304" cy="2133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5818765" y="3188256"/>
            <a:ext cx="6050304" cy="1835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5818765" y="3371850"/>
            <a:ext cx="6050304" cy="2100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5818765" y="4015086"/>
            <a:ext cx="6050304" cy="2133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5818765" y="4622860"/>
            <a:ext cx="6050304" cy="2094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5818765" y="4832350"/>
            <a:ext cx="6050304" cy="2094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5818765" y="5041840"/>
            <a:ext cx="6050304" cy="2009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5818765" y="5242756"/>
            <a:ext cx="6050304" cy="1864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5818765" y="5429250"/>
            <a:ext cx="6050304" cy="2009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5818765" y="5630166"/>
            <a:ext cx="6050304" cy="211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929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4495" y="1016575"/>
            <a:ext cx="6196465" cy="5040000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0" y="0"/>
            <a:ext cx="8178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84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4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incrementDiff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- 2498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774494" y="2892097"/>
            <a:ext cx="6127945" cy="2133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457201" y="1371600"/>
            <a:ext cx="508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 -&gt; difference of stock increments    </a:t>
            </a:r>
          </a:p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compared with the last trading day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2281535"/>
            <a:ext cx="5111531" cy="154116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5774493" y="3105457"/>
            <a:ext cx="6127945" cy="2133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5774492" y="3318817"/>
            <a:ext cx="6127945" cy="2133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5774491" y="4794020"/>
            <a:ext cx="6127945" cy="2133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5774491" y="5007380"/>
            <a:ext cx="6127945" cy="2133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5774490" y="5434100"/>
            <a:ext cx="6127945" cy="2133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5774489" y="5647460"/>
            <a:ext cx="6127945" cy="2133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4933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8453617" y="2339512"/>
            <a:ext cx="1085850" cy="1893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472375" y="2379713"/>
            <a:ext cx="1085850" cy="1893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0" y="0"/>
            <a:ext cx="8178800" cy="1017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84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4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incrementDiff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81000" y="1143000"/>
            <a:ext cx="115316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考量到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totalExcess1~3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可以由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buy1~3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sell1~3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經線性組合得出，故將其從最終的模型（精簡版）中剔除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2908023"/>
            <a:ext cx="5040000" cy="3003782"/>
          </a:xfrm>
          <a:prstGeom prst="rect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542" y="2739681"/>
            <a:ext cx="5040000" cy="3340465"/>
          </a:xfrm>
          <a:prstGeom prst="rect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</p:pic>
      <p:sp>
        <p:nvSpPr>
          <p:cNvPr id="10" name="文字方塊 9"/>
          <p:cNvSpPr txBox="1"/>
          <p:nvPr/>
        </p:nvSpPr>
        <p:spPr>
          <a:xfrm>
            <a:off x="1961200" y="2118103"/>
            <a:ext cx="210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2388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7942442" y="2077902"/>
            <a:ext cx="210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2498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43809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8178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84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發想與創建變數 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01697" y="5415913"/>
            <a:ext cx="4740278" cy="114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901698" y="4493854"/>
            <a:ext cx="2152653" cy="114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901699" y="3603386"/>
            <a:ext cx="1536701" cy="114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901698" y="2684343"/>
            <a:ext cx="1984376" cy="114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901700" y="1765300"/>
            <a:ext cx="1638300" cy="114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406400" y="1539339"/>
            <a:ext cx="1122680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marketShare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買張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賣張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當日成交量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days,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daysSoFar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股價漲跌累計天數（含當日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vs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不含當日）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acmlPercent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漲跌百分比加總（漲跌趨勢變換即重新計算）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change, change1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股價當日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前日的漲跌百分比，基準日為資料起始日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totalExcess1, totalExcess2, totalExcess3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過去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1~3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天的累計買超或賣超張數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71745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006600" y="2792968"/>
            <a:ext cx="7493000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Prediction</a:t>
            </a:r>
            <a:endParaRPr lang="zh-TW" altLang="en-US" sz="6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522302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圖表 3"/>
          <p:cNvGraphicFramePr>
            <a:graphicFrameLocks noChangeAspect="1"/>
          </p:cNvGraphicFramePr>
          <p:nvPr/>
        </p:nvGraphicFramePr>
        <p:xfrm>
          <a:off x="570016" y="1750370"/>
          <a:ext cx="4992000" cy="46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圖表 4"/>
          <p:cNvGraphicFramePr>
            <a:graphicFrameLocks noChangeAspect="1"/>
          </p:cNvGraphicFramePr>
          <p:nvPr/>
        </p:nvGraphicFramePr>
        <p:xfrm>
          <a:off x="6293924" y="1750370"/>
          <a:ext cx="4992000" cy="46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0" y="1"/>
            <a:ext cx="6602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散佈圖 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預測值 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vs 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真實值</a:t>
            </a:r>
          </a:p>
        </p:txBody>
      </p:sp>
      <p:sp>
        <p:nvSpPr>
          <p:cNvPr id="3" name="橢圓 2"/>
          <p:cNvSpPr/>
          <p:nvPr/>
        </p:nvSpPr>
        <p:spPr>
          <a:xfrm>
            <a:off x="8182099" y="2636322"/>
            <a:ext cx="1800000" cy="1800000"/>
          </a:xfrm>
          <a:prstGeom prst="ellipse">
            <a:avLst/>
          </a:prstGeom>
          <a:noFill/>
          <a:ln w="381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6713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0" y="1"/>
            <a:ext cx="6602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增加資料量？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356261" y="1484416"/>
            <a:ext cx="10236530" cy="578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Bloomberg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上也只有最近一年的資料，故無法增加資料提升模型訓練</a:t>
            </a:r>
          </a:p>
        </p:txBody>
      </p:sp>
    </p:spTree>
    <p:extLst>
      <p:ext uri="{BB962C8B-B14F-4D97-AF65-F5344CB8AC3E}">
        <p14:creationId xmlns:p14="http://schemas.microsoft.com/office/powerpoint/2010/main" val="31120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0" y="0"/>
            <a:ext cx="8178800" cy="1017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84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發想與創建變數 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- 2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5" name="群組 14"/>
          <p:cNvGrpSpPr/>
          <p:nvPr/>
        </p:nvGrpSpPr>
        <p:grpSpPr>
          <a:xfrm>
            <a:off x="495300" y="1425039"/>
            <a:ext cx="11226800" cy="4555093"/>
            <a:chOff x="495300" y="1425039"/>
            <a:chExt cx="11226800" cy="4555093"/>
          </a:xfrm>
        </p:grpSpPr>
        <p:sp>
          <p:nvSpPr>
            <p:cNvPr id="14" name="矩形 13"/>
            <p:cNvSpPr/>
            <p:nvPr/>
          </p:nvSpPr>
          <p:spPr>
            <a:xfrm>
              <a:off x="990599" y="5291454"/>
              <a:ext cx="1976440" cy="1143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990598" y="4381142"/>
              <a:ext cx="3527427" cy="1143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990599" y="3470830"/>
              <a:ext cx="3852865" cy="1143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990599" y="2560518"/>
              <a:ext cx="4107657" cy="1143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990599" y="1666875"/>
              <a:ext cx="2486026" cy="1143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495300" y="1425039"/>
              <a:ext cx="11226800" cy="4555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spcBef>
                  <a:spcPts val="600"/>
                </a:spcBef>
                <a:spcAft>
                  <a:spcPts val="600"/>
                </a:spcAft>
                <a:buAutoNum type="arabicPeriod" startAt="6"/>
              </a:pPr>
              <a:r>
                <a: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positive3, negative3</a:t>
              </a:r>
            </a:p>
            <a:p>
              <a:pPr lvl="1"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dummy variable -&gt;</a:t>
              </a:r>
              <a:r>
                <a: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若當日的股價已連續上漲三日以上則定義為</a:t>
              </a:r>
              <a:r>
                <a: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  <a:r>
                <a: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；下跌為</a:t>
              </a:r>
              <a:r>
                <a: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</a:t>
              </a:r>
              <a:r>
                <a: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；反之為</a:t>
              </a:r>
              <a:r>
                <a: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</a:t>
              </a:r>
            </a:p>
            <a:p>
              <a:pPr marL="457200" indent="-457200">
                <a:spcBef>
                  <a:spcPts val="600"/>
                </a:spcBef>
                <a:spcAft>
                  <a:spcPts val="600"/>
                </a:spcAft>
                <a:buAutoNum type="arabicPeriod" startAt="6"/>
              </a:pPr>
              <a:r>
                <a: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buy1, buy2, buy3, sell1, sell2, sell3</a:t>
              </a:r>
            </a:p>
            <a:p>
              <a:pPr lvl="1">
                <a:spcBef>
                  <a:spcPts val="600"/>
                </a:spcBef>
                <a:spcAft>
                  <a:spcPts val="600"/>
                </a:spcAft>
              </a:pPr>
              <a:r>
                <a: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過去</a:t>
              </a:r>
              <a:r>
                <a: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1~3</a:t>
              </a:r>
              <a:r>
                <a: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天的股票買賣張數</a:t>
              </a:r>
              <a:endPara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457200" indent="-457200">
                <a:spcBef>
                  <a:spcPts val="600"/>
                </a:spcBef>
                <a:spcAft>
                  <a:spcPts val="600"/>
                </a:spcAft>
                <a:buAutoNum type="arabicPeriod" startAt="6"/>
              </a:pPr>
              <a:r>
                <a:rPr lang="en-US" altLang="zh-TW" sz="2000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increaseWithin</a:t>
              </a:r>
              <a:r>
                <a: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, </a:t>
              </a:r>
              <a:r>
                <a:rPr lang="en-US" altLang="zh-TW" sz="2000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decreaseWithin</a:t>
              </a:r>
              <a:endPara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lvl="1">
                <a:spcBef>
                  <a:spcPts val="600"/>
                </a:spcBef>
                <a:spcAft>
                  <a:spcPts val="600"/>
                </a:spcAft>
              </a:pPr>
              <a:r>
                <a: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當日最高價</a:t>
              </a:r>
              <a:r>
                <a: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最低價相對開盤價的上漲</a:t>
              </a:r>
              <a:r>
                <a: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下跌比例</a:t>
              </a:r>
              <a:endPara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457200" indent="-457200">
                <a:spcBef>
                  <a:spcPts val="600"/>
                </a:spcBef>
                <a:spcAft>
                  <a:spcPts val="600"/>
                </a:spcAft>
                <a:buFontTx/>
                <a:buAutoNum type="arabicPeriod" startAt="6"/>
              </a:pPr>
              <a:r>
                <a: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diffPcnt1, diffPcnt2, diffPcnt3</a:t>
              </a:r>
            </a:p>
            <a:p>
              <a:pPr lvl="1">
                <a:spcBef>
                  <a:spcPts val="600"/>
                </a:spcBef>
                <a:spcAft>
                  <a:spcPts val="600"/>
                </a:spcAft>
              </a:pPr>
              <a:r>
                <a: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開盤價相對過去</a:t>
              </a:r>
              <a:r>
                <a: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1~3</a:t>
              </a:r>
              <a:r>
                <a: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天收盤價的漲跌比例</a:t>
              </a:r>
              <a:endPara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457200" indent="-457200">
                <a:spcBef>
                  <a:spcPts val="600"/>
                </a:spcBef>
                <a:spcAft>
                  <a:spcPts val="600"/>
                </a:spcAft>
                <a:buAutoNum type="arabicPeriod" startAt="6"/>
              </a:pPr>
              <a:r>
                <a: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diff1, diff2, diff3</a:t>
              </a:r>
            </a:p>
            <a:p>
              <a:pPr lvl="1">
                <a:spcBef>
                  <a:spcPts val="600"/>
                </a:spcBef>
                <a:spcAft>
                  <a:spcPts val="600"/>
                </a:spcAft>
              </a:pPr>
              <a:r>
                <a: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開盤價相對過去</a:t>
              </a:r>
              <a:r>
                <a: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1~3</a:t>
              </a:r>
              <a:r>
                <a: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天收盤價的漲跌幅度</a:t>
              </a:r>
              <a:endPara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3962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0" y="0"/>
            <a:ext cx="8178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84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發想與創建變數 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- 3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457200" y="1476375"/>
            <a:ext cx="9474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考慮部分變數無法預先觀測，意即須待到該交易日收盤才可獲取，如：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marketShare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days, 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acmlPercent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change, positive3, negative3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故於後續分析時，不納入被解釋變數的集合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Hint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上述變數即使作為被解釋變數，也未能有效提升解釋或預測結果，所以選擇直接將其剔除！</a:t>
            </a:r>
          </a:p>
        </p:txBody>
      </p:sp>
    </p:spTree>
    <p:extLst>
      <p:ext uri="{BB962C8B-B14F-4D97-AF65-F5344CB8AC3E}">
        <p14:creationId xmlns:p14="http://schemas.microsoft.com/office/powerpoint/2010/main" val="3058092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054099" y="4705129"/>
            <a:ext cx="1293814" cy="114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054100" y="3793111"/>
            <a:ext cx="1050925" cy="114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054100" y="2881093"/>
            <a:ext cx="1710531" cy="114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0" y="0"/>
            <a:ext cx="8178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84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發想與創建變數 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目標變數 </a:t>
            </a:r>
          </a:p>
        </p:txBody>
      </p:sp>
      <p:sp>
        <p:nvSpPr>
          <p:cNvPr id="7" name="矩形 6"/>
          <p:cNvSpPr/>
          <p:nvPr/>
        </p:nvSpPr>
        <p:spPr>
          <a:xfrm>
            <a:off x="1054100" y="1969075"/>
            <a:ext cx="1293813" cy="114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546099" y="1753750"/>
            <a:ext cx="112268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increment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-&gt;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股票的張數增減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incrementDiff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-&gt; increment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前後的差異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extreme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-&gt;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買超量若超過一個標準差定義為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，賣超則定義為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，其餘為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excessBuy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-&gt; increment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≧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定義為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，反之為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2764631" y="3636455"/>
            <a:ext cx="252730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判斷買超或賣超的時機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2764631" y="4520463"/>
            <a:ext cx="328056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判斷大量的買超或賣超的時機</a:t>
            </a:r>
          </a:p>
        </p:txBody>
      </p:sp>
    </p:spTree>
    <p:extLst>
      <p:ext uri="{BB962C8B-B14F-4D97-AF65-F5344CB8AC3E}">
        <p14:creationId xmlns:p14="http://schemas.microsoft.com/office/powerpoint/2010/main" val="628370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63600" y="1206500"/>
            <a:ext cx="6057900" cy="3344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分類模型</a:t>
            </a:r>
            <a:endParaRPr lang="en-US" altLang="zh-TW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Logistic Regression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Random Forest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（決策樹模型）</a:t>
            </a:r>
          </a:p>
        </p:txBody>
      </p:sp>
    </p:spTree>
    <p:extLst>
      <p:ext uri="{BB962C8B-B14F-4D97-AF65-F5344CB8AC3E}">
        <p14:creationId xmlns:p14="http://schemas.microsoft.com/office/powerpoint/2010/main" val="426631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019300" y="2996168"/>
            <a:ext cx="7874000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Logistic Regression</a:t>
            </a:r>
            <a:endParaRPr lang="zh-TW" altLang="en-US" sz="6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62883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3093" y="2015738"/>
            <a:ext cx="5040000" cy="4084257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0" y="0"/>
            <a:ext cx="8178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84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Logistic Regression - 2388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66700" y="1431308"/>
            <a:ext cx="1043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 -&gt; whether the broker choose to buy ( increment of the specific stock &gt; 0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168" y="4136112"/>
            <a:ext cx="3858163" cy="1105054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446086" y="5241166"/>
            <a:ext cx="4632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係數越大，表示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sigma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的分母越接近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-&gt;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傾向買超</a:t>
            </a:r>
          </a:p>
        </p:txBody>
      </p:sp>
      <p:sp>
        <p:nvSpPr>
          <p:cNvPr id="14" name="矩形 13"/>
          <p:cNvSpPr/>
          <p:nvPr/>
        </p:nvSpPr>
        <p:spPr>
          <a:xfrm>
            <a:off x="6037543" y="2739112"/>
            <a:ext cx="4991100" cy="1814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" y="2093175"/>
            <a:ext cx="5247900" cy="193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702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543" y="2093174"/>
            <a:ext cx="5040000" cy="4469865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0" y="0"/>
            <a:ext cx="8178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84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Logistic Regression - 2498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66700" y="1431308"/>
            <a:ext cx="1043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 -&gt; whether the broker choose to buy ( increment of the specific stock &gt; 0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168" y="4136112"/>
            <a:ext cx="3858163" cy="1105054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446086" y="5241166"/>
            <a:ext cx="4632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係數越大，表示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sigma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的分母越接近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-&gt;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傾向買超</a:t>
            </a:r>
          </a:p>
        </p:txBody>
      </p:sp>
      <p:sp>
        <p:nvSpPr>
          <p:cNvPr id="14" name="矩形 13"/>
          <p:cNvSpPr/>
          <p:nvPr/>
        </p:nvSpPr>
        <p:spPr>
          <a:xfrm>
            <a:off x="6037543" y="5150430"/>
            <a:ext cx="4991100" cy="1814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" y="2093174"/>
            <a:ext cx="5061944" cy="2042937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6037543" y="4747344"/>
            <a:ext cx="4991100" cy="1814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0830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</TotalTime>
  <Words>692</Words>
  <Application>Microsoft Macintosh PowerPoint</Application>
  <PresentationFormat>寬螢幕</PresentationFormat>
  <Paragraphs>99</Paragraphs>
  <Slides>22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30" baseType="lpstr">
      <vt:lpstr>微軟正黑體</vt:lpstr>
      <vt:lpstr>源泉圓體 R</vt:lpstr>
      <vt:lpstr>Arial</vt:lpstr>
      <vt:lpstr>Calibri</vt:lpstr>
      <vt:lpstr>Calibri Light</vt:lpstr>
      <vt:lpstr>Wingdings</vt:lpstr>
      <vt:lpstr>Office 佈景主題</vt:lpstr>
      <vt:lpstr>封裝程式殼層物件</vt:lpstr>
      <vt:lpstr>瑞銀 2388 2498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瑞銀 2388 2498</dc:title>
  <dc:creator>user</dc:creator>
  <cp:lastModifiedBy>Microsoft Office User</cp:lastModifiedBy>
  <cp:revision>43</cp:revision>
  <dcterms:created xsi:type="dcterms:W3CDTF">2022-10-26T02:09:32Z</dcterms:created>
  <dcterms:modified xsi:type="dcterms:W3CDTF">2023-04-30T13:40:45Z</dcterms:modified>
</cp:coreProperties>
</file>