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iSoPgrFywm2SVZ3KDFD/r2A2x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8cd4d0faf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78cd4d0faf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78cd4d0faf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rmisra/news-category-dataset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uffpost.com/entry/texas-amanda-painter-mass-shooting_n_5b081ab4e4b0802d69caad89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76960" y="1079654"/>
            <a:ext cx="9144000" cy="2292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JhengHei"/>
              <a:buNone/>
            </a:pPr>
            <a: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  <a:t>引人注目的標題產生器!</a:t>
            </a:r>
            <a:br>
              <a:rPr b="1" lang="zh-TW" sz="48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 sz="4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731520" y="2910840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1198880" y="3119278"/>
            <a:ext cx="4162260" cy="29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Group 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B06705002 黃啟宏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B06705021 許亦佑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B06705050 李翊辰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B06705058 劉品納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8273667" y="5402554"/>
            <a:ext cx="3037840" cy="93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授課老師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陳建錦</a:t>
            </a:r>
            <a:r>
              <a:rPr b="1" i="0" lang="zh-TW" sz="20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b="1" i="0" sz="2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73667" y="4120308"/>
            <a:ext cx="3698567" cy="10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資訊檢索與文字探勘導論 </a:t>
            </a:r>
            <a:endParaRPr b="1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未來展望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10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爬蟲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bs4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存入txt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4482筆(2筆連結文章不存在)</a:t>
            </a:r>
            <a:endParaRPr/>
          </a:p>
        </p:txBody>
      </p:sp>
      <p:cxnSp>
        <p:nvCxnSpPr>
          <p:cNvPr id="186" name="Google Shape;186;p11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592" y="658955"/>
            <a:ext cx="11069052" cy="17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544" y="2756971"/>
            <a:ext cx="10325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838199" y="1529806"/>
            <a:ext cx="10230853" cy="443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字串處理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Normalization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Lemmatization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保留stop words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nltk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存成pickle</a:t>
            </a:r>
            <a:endParaRPr/>
          </a:p>
        </p:txBody>
      </p:sp>
      <p:cxnSp>
        <p:nvCxnSpPr>
          <p:cNvPr id="201" name="Google Shape;201;p13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971" y="4438855"/>
            <a:ext cx="7252829" cy="105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838199" y="1529806"/>
            <a:ext cx="10230853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tf-idf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計算各文章tf-idf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存成pickle</a:t>
            </a:r>
            <a:endParaRPr/>
          </a:p>
        </p:txBody>
      </p:sp>
      <p:cxnSp>
        <p:nvCxnSpPr>
          <p:cNvPr id="210" name="Google Shape;210;p14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031" y="3178175"/>
            <a:ext cx="63817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未來展望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19" name="Google Shape;219;p15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27" name="Google Shape;227;p16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439797"/>
            <a:ext cx="81915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36" name="Google Shape;236;p17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439797"/>
            <a:ext cx="8955797" cy="426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45" name="Google Shape;245;p18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8"/>
          <p:cNvSpPr txBox="1"/>
          <p:nvPr/>
        </p:nvSpPr>
        <p:spPr>
          <a:xfrm>
            <a:off x="838199" y="2438258"/>
            <a:ext cx="10230853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Input: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1. article content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2. sentence length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54" name="Google Shape;254;p19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19"/>
          <p:cNvSpPr txBox="1"/>
          <p:nvPr/>
        </p:nvSpPr>
        <p:spPr>
          <a:xfrm>
            <a:off x="838199" y="2438258"/>
            <a:ext cx="10230853" cy="44338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2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問題描述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38199" y="1529806"/>
            <a:ext cx="10230853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標題騙人?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媒體素質低下?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題文不符?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1759870" y="4222400"/>
            <a:ext cx="7615484" cy="1550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7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通通都不重要!!!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-99152" y="1027906"/>
            <a:ext cx="9474506" cy="3637435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問號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357" y="2355552"/>
            <a:ext cx="2659380" cy="336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63" name="Google Shape;263;p20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0"/>
          <p:cNvSpPr txBox="1"/>
          <p:nvPr/>
        </p:nvSpPr>
        <p:spPr>
          <a:xfrm>
            <a:off x="838199" y="2438258"/>
            <a:ext cx="10230853" cy="3695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切句子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1. article content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2. sentence length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3. NNSplit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加入農場文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72" name="Google Shape;272;p21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21"/>
          <p:cNvSpPr txBox="1"/>
          <p:nvPr/>
        </p:nvSpPr>
        <p:spPr>
          <a:xfrm>
            <a:off x="838199" y="2438258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1. 語意稍微有些不通順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2. 過於隨機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3. 難以加入更加切題之辛辣詞彙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N-gram based model</a:t>
            </a:r>
            <a:endParaRPr/>
          </a:p>
        </p:txBody>
      </p:sp>
      <p:cxnSp>
        <p:nvCxnSpPr>
          <p:cNvPr id="281" name="Google Shape;281;p22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439797"/>
            <a:ext cx="11069051" cy="14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/>
          <p:nvPr/>
        </p:nvSpPr>
        <p:spPr>
          <a:xfrm rot="5400000">
            <a:off x="665877" y="4756767"/>
            <a:ext cx="1299990" cy="1168705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37" y="3933504"/>
            <a:ext cx="11496175" cy="49947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1900225" y="4457946"/>
            <a:ext cx="10780778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whole audience collapsed!!! Nets In a separate deal Houston is trading LeVert and Rodions Kurucs from the Cavaliers via the Milwaukee Bucks an!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Leaning – seq2seq model</a:t>
            </a:r>
            <a:endParaRPr/>
          </a:p>
        </p:txBody>
      </p:sp>
      <p:cxnSp>
        <p:nvCxnSpPr>
          <p:cNvPr id="293" name="Google Shape;293;p23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4" name="Google Shape;2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250" y="2925326"/>
            <a:ext cx="8230749" cy="332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Leaning – seq2seq model</a:t>
            </a:r>
            <a:endParaRPr/>
          </a:p>
        </p:txBody>
      </p:sp>
      <p:cxnSp>
        <p:nvCxnSpPr>
          <p:cNvPr id="302" name="Google Shape;302;p24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 for post" id="303" name="Google Shape;3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2340" y="2779648"/>
            <a:ext cx="5979870" cy="269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 txBox="1"/>
          <p:nvPr/>
        </p:nvSpPr>
        <p:spPr>
          <a:xfrm>
            <a:off x="731520" y="2631390"/>
            <a:ext cx="5524894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應用範圍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1. 翻譯機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2. 機器人問答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zh-TW" sz="32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產生文章標題、大綱</a:t>
            </a:r>
            <a:endParaRPr sz="32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Leaning – seq2seq model</a:t>
            </a:r>
            <a:endParaRPr/>
          </a:p>
        </p:txBody>
      </p:sp>
      <p:cxnSp>
        <p:nvCxnSpPr>
          <p:cNvPr id="312" name="Google Shape;312;p25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25"/>
          <p:cNvSpPr txBox="1"/>
          <p:nvPr/>
        </p:nvSpPr>
        <p:spPr>
          <a:xfrm>
            <a:off x="731519" y="2631390"/>
            <a:ext cx="8676431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Kmeans 分群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52850" l="18453" r="39964" t="27771"/>
          <a:stretch/>
        </p:blipFill>
        <p:spPr>
          <a:xfrm>
            <a:off x="1287225" y="3416350"/>
            <a:ext cx="4878000" cy="12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 rotWithShape="1">
          <a:blip r:embed="rId4">
            <a:alphaModFix/>
          </a:blip>
          <a:srcRect b="28888" l="18639" r="43622" t="48100"/>
          <a:stretch/>
        </p:blipFill>
        <p:spPr>
          <a:xfrm>
            <a:off x="6635075" y="3326950"/>
            <a:ext cx="4539427" cy="13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 rotWithShape="1">
          <a:blip r:embed="rId5">
            <a:alphaModFix/>
          </a:blip>
          <a:srcRect b="56163" l="18890" r="58745" t="36976"/>
          <a:stretch/>
        </p:blipFill>
        <p:spPr>
          <a:xfrm>
            <a:off x="6679475" y="4952725"/>
            <a:ext cx="4539427" cy="78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cd4d0faf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323" name="Google Shape;323;g78cd4d0faf_4_0"/>
          <p:cNvSpPr txBox="1"/>
          <p:nvPr/>
        </p:nvSpPr>
        <p:spPr>
          <a:xfrm>
            <a:off x="838199" y="1529806"/>
            <a:ext cx="10230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Leaning – seq2seq model</a:t>
            </a:r>
            <a:endParaRPr/>
          </a:p>
        </p:txBody>
      </p:sp>
      <p:cxnSp>
        <p:nvCxnSpPr>
          <p:cNvPr id="324" name="Google Shape;324;g78cd4d0faf_4_0"/>
          <p:cNvCxnSpPr/>
          <p:nvPr/>
        </p:nvCxnSpPr>
        <p:spPr>
          <a:xfrm>
            <a:off x="731520" y="1360338"/>
            <a:ext cx="1146060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g78cd4d0faf_4_0"/>
          <p:cNvSpPr txBox="1"/>
          <p:nvPr/>
        </p:nvSpPr>
        <p:spPr>
          <a:xfrm>
            <a:off x="731519" y="2631390"/>
            <a:ext cx="86763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Kmeans 分群之後，一小群一小群的 train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太大 train 很久…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希望相似一點的文章可以有較好的結果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Leaning – seq2seq model</a:t>
            </a:r>
            <a:endParaRPr/>
          </a:p>
        </p:txBody>
      </p:sp>
      <p:cxnSp>
        <p:nvCxnSpPr>
          <p:cNvPr id="333" name="Google Shape;333;p26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6"/>
          <p:cNvSpPr txBox="1"/>
          <p:nvPr/>
        </p:nvSpPr>
        <p:spPr>
          <a:xfrm>
            <a:off x="838199" y="2596516"/>
            <a:ext cx="5867245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Headliner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Attention</a:t>
            </a:r>
            <a:endParaRPr/>
          </a:p>
        </p:txBody>
      </p:sp>
      <p:pic>
        <p:nvPicPr>
          <p:cNvPr id="335" name="Google Shape;3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938" y="2567310"/>
            <a:ext cx="7851062" cy="2930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張超好笑【你到別的地方去耍笨好不好】梗圖！快來看看網友們的搞笑創作！" id="336" name="Google Shape;3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5221" y="845343"/>
            <a:ext cx="6821571" cy="516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838199" y="1529806"/>
            <a:ext cx="10230853" cy="740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Leaning – seq2seq model</a:t>
            </a:r>
            <a:endParaRPr/>
          </a:p>
        </p:txBody>
      </p:sp>
      <p:cxnSp>
        <p:nvCxnSpPr>
          <p:cNvPr id="344" name="Google Shape;344;p27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27"/>
          <p:cNvSpPr txBox="1"/>
          <p:nvPr/>
        </p:nvSpPr>
        <p:spPr>
          <a:xfrm>
            <a:off x="731519" y="2631390"/>
            <a:ext cx="6027500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在硬體不優、資料不好的情況下，效果沒有 n-gram 好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非常容易overfitting</a:t>
            </a:r>
            <a:endParaRPr/>
          </a:p>
        </p:txBody>
      </p:sp>
      <p:pic>
        <p:nvPicPr>
          <p:cNvPr descr="How to Handle Overfitting in Deep Learning? | by Wai Yan | Medium" id="346" name="Google Shape;3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245" y="2355552"/>
            <a:ext cx="4592893" cy="344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未來展望</a:t>
            </a:r>
            <a:endParaRPr b="1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54" name="Google Shape;354;p28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問題描述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4016139" y="1811153"/>
            <a:ext cx="4159722" cy="98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標題充滿</a:t>
            </a:r>
            <a:r>
              <a:rPr b="1" i="0" lang="zh-TW" sz="4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腥羶色</a:t>
            </a:r>
            <a:endParaRPr b="1" i="0" sz="4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 txBox="1"/>
          <p:nvPr/>
        </p:nvSpPr>
        <p:spPr>
          <a:xfrm>
            <a:off x="3039277" y="3615049"/>
            <a:ext cx="6113445" cy="301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流量</a:t>
            </a:r>
            <a:endParaRPr b="1" i="0" sz="4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點閱率</a:t>
            </a:r>
            <a:endParaRPr b="1" i="0" sz="4400" u="none" cap="none" strike="noStrik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832118" y="4802449"/>
            <a:ext cx="527764" cy="75029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832118" y="2956429"/>
            <a:ext cx="527764" cy="75029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未來展望</a:t>
            </a: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 1.順序 2. 立場 3. 分類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方式驗證對隨機產生的sentence進行篩選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對seq2seq model能有更深入的了解後，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調整其運用方式，讓deep learning 更有效</a:t>
            </a:r>
            <a:endParaRPr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62" name="Google Shape;362;p29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earch Icon Vector 图片、库存照片和矢量图| Shutterstock" id="363" name="Google Shape;363;p29"/>
          <p:cNvPicPr preferRelativeResize="0"/>
          <p:nvPr/>
        </p:nvPicPr>
        <p:blipFill rotWithShape="1">
          <a:blip r:embed="rId3">
            <a:alphaModFix/>
          </a:blip>
          <a:srcRect b="34432" l="24564" r="22922" t="21240"/>
          <a:stretch/>
        </p:blipFill>
        <p:spPr>
          <a:xfrm>
            <a:off x="9041112" y="3890373"/>
            <a:ext cx="2862839" cy="260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問題描述</a:t>
            </a:r>
            <a:endParaRPr/>
          </a:p>
        </p:txBody>
      </p:sp>
      <p:cxnSp>
        <p:nvCxnSpPr>
          <p:cNvPr id="121" name="Google Shape;121;p4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59940" l="0" r="0" t="0"/>
          <a:stretch/>
        </p:blipFill>
        <p:spPr>
          <a:xfrm>
            <a:off x="432009" y="3775825"/>
            <a:ext cx="11327982" cy="123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040" y="2108701"/>
            <a:ext cx="10813919" cy="7897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301127" y="3172857"/>
            <a:ext cx="11589744" cy="2655041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問題描述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838199" y="1529806"/>
            <a:ext cx="10230853" cy="2217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題意準確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語句通順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引人注目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5"/>
          <p:cNvSpPr txBox="1"/>
          <p:nvPr/>
        </p:nvSpPr>
        <p:spPr>
          <a:xfrm>
            <a:off x="780396" y="3662613"/>
            <a:ext cx="10631205" cy="2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建立語言模型</a:t>
            </a:r>
            <a:endParaRPr b="1" i="0" sz="36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44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產生摘要，使其語句通順後再加入腥羶色</a:t>
            </a:r>
            <a:endParaRPr b="1" i="0" sz="4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832116" y="4702595"/>
            <a:ext cx="527764" cy="75029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838199" y="1529806"/>
            <a:ext cx="10230853" cy="295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 b="1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資料處理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建立模型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未來展望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38199" y="1529806"/>
            <a:ext cx="10230853" cy="147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資料集來源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b="0" i="0" lang="zh-TW" sz="32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Category Dataset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27" y="3363377"/>
            <a:ext cx="11589745" cy="319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838199" y="1529806"/>
            <a:ext cx="10230853" cy="147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目標資料集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“category”: “SPORTS”  共計 4484筆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9" name="Google Shape;159;p8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05" y="3205909"/>
            <a:ext cx="11131190" cy="34135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980501" y="4968607"/>
            <a:ext cx="10840598" cy="35954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資料描述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838199" y="1529806"/>
            <a:ext cx="10230853" cy="131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zh-TW" sz="3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連結範例</a:t>
            </a:r>
            <a:endParaRPr b="0" i="0" sz="3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sng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There Were 2 Mass Shootings In Texas Last Week, But Only 1 On TV</a:t>
            </a:r>
            <a:endParaRPr b="0" i="0" sz="24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9" name="Google Shape;169;p9"/>
          <p:cNvCxnSpPr/>
          <p:nvPr/>
        </p:nvCxnSpPr>
        <p:spPr>
          <a:xfrm>
            <a:off x="731520" y="1360338"/>
            <a:ext cx="11460480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8425" y="3016428"/>
            <a:ext cx="7776760" cy="358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2020-05-14T11:13:16Z</dcterms:created>
  <dc:creator>黃啟宏</dc:creator>
</cp:coreProperties>
</file>