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41"/>
  </p:notesMasterIdLst>
  <p:sldIdLst>
    <p:sldId id="256" r:id="rId3"/>
    <p:sldId id="257" r:id="rId4"/>
    <p:sldId id="258" r:id="rId5"/>
    <p:sldId id="278" r:id="rId6"/>
    <p:sldId id="284" r:id="rId7"/>
    <p:sldId id="285" r:id="rId8"/>
    <p:sldId id="275" r:id="rId9"/>
    <p:sldId id="291" r:id="rId10"/>
    <p:sldId id="270" r:id="rId11"/>
    <p:sldId id="292" r:id="rId12"/>
    <p:sldId id="298" r:id="rId13"/>
    <p:sldId id="293" r:id="rId14"/>
    <p:sldId id="264" r:id="rId15"/>
    <p:sldId id="297" r:id="rId16"/>
    <p:sldId id="287" r:id="rId17"/>
    <p:sldId id="312" r:id="rId18"/>
    <p:sldId id="299" r:id="rId19"/>
    <p:sldId id="288" r:id="rId20"/>
    <p:sldId id="301" r:id="rId21"/>
    <p:sldId id="300" r:id="rId22"/>
    <p:sldId id="302" r:id="rId23"/>
    <p:sldId id="289" r:id="rId24"/>
    <p:sldId id="290" r:id="rId25"/>
    <p:sldId id="294" r:id="rId26"/>
    <p:sldId id="303" r:id="rId27"/>
    <p:sldId id="304" r:id="rId28"/>
    <p:sldId id="305" r:id="rId29"/>
    <p:sldId id="295" r:id="rId30"/>
    <p:sldId id="306" r:id="rId31"/>
    <p:sldId id="307" r:id="rId32"/>
    <p:sldId id="308" r:id="rId33"/>
    <p:sldId id="309" r:id="rId34"/>
    <p:sldId id="296" r:id="rId35"/>
    <p:sldId id="310" r:id="rId36"/>
    <p:sldId id="311" r:id="rId37"/>
    <p:sldId id="313" r:id="rId38"/>
    <p:sldId id="314" r:id="rId39"/>
    <p:sldId id="262" r:id="rId40"/>
  </p:sldIdLst>
  <p:sldSz cx="12192000" cy="6858000"/>
  <p:notesSz cx="7104063" cy="10234613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1924-8D3E-4D52-B8B2-7BB5E0C1C666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97E2D-5F28-475B-9CBB-6C9DE49F4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20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10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903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250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80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93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05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06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040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879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47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3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75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24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75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763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897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16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47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21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7642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86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8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06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73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098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112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39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54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图片 4" descr="花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0" y="-10160"/>
            <a:ext cx="1800860" cy="3499485"/>
          </a:xfrm>
          <a:prstGeom prst="rect">
            <a:avLst/>
          </a:prstGeom>
        </p:spPr>
      </p:pic>
      <p:pic>
        <p:nvPicPr>
          <p:cNvPr id="6" name="图片 5" descr="花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975" y="-10160"/>
            <a:ext cx="3536950" cy="1731645"/>
          </a:xfrm>
          <a:prstGeom prst="rect">
            <a:avLst/>
          </a:prstGeom>
        </p:spPr>
      </p:pic>
      <p:pic>
        <p:nvPicPr>
          <p:cNvPr id="7" name="图片 6" descr="圆框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459" y="862267"/>
            <a:ext cx="5339080" cy="42005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72747" y="1146419"/>
            <a:ext cx="12465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95889" y="1906559"/>
            <a:ext cx="12465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72746" y="2589891"/>
            <a:ext cx="12465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</a:t>
            </a:r>
            <a:r>
              <a:rPr lang="zh-TW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10732" y="2242035"/>
            <a:ext cx="253159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40000"/>
              </a:lnSpc>
            </a:pP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A</a:t>
            </a: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 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Statistic Final Report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69693" y="5181252"/>
            <a:ext cx="48526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與台灣犯罪率相關數據之調查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/>
      <p:bldP spid="14" grpId="0"/>
      <p:bldP spid="18" grpId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08" y="3808252"/>
            <a:ext cx="12229708" cy="136562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0" y="970960"/>
            <a:ext cx="382418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Regression Analysis</a:t>
            </a:r>
            <a:endParaRPr lang="zh-TW" altLang="en-US" sz="3600" dirty="0"/>
          </a:p>
        </p:txBody>
      </p:sp>
      <p:sp>
        <p:nvSpPr>
          <p:cNvPr id="18" name="橢圓 17"/>
          <p:cNvSpPr/>
          <p:nvPr/>
        </p:nvSpPr>
        <p:spPr>
          <a:xfrm>
            <a:off x="678730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057405" y="3844000"/>
            <a:ext cx="158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Propose a statistic model</a:t>
            </a:r>
            <a:endParaRPr lang="zh-TW" altLang="en-US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0" y="3844001"/>
            <a:ext cx="167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Plotter the scatter diagram</a:t>
            </a:r>
            <a:endParaRPr lang="zh-TW" altLang="en-US" b="1" dirty="0"/>
          </a:p>
        </p:txBody>
      </p:sp>
      <p:sp>
        <p:nvSpPr>
          <p:cNvPr id="11" name="橢圓 10"/>
          <p:cNvSpPr/>
          <p:nvPr/>
        </p:nvSpPr>
        <p:spPr>
          <a:xfrm>
            <a:off x="2751268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70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35" grpId="0"/>
      <p:bldP spid="4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875" y="526415"/>
            <a:ext cx="310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統計分析 </a:t>
            </a:r>
            <a:r>
              <a:rPr lang="en-US" altLang="zh-TW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迴歸模型與迴歸分</a:t>
            </a:r>
            <a:r>
              <a:rPr lang="zh-TW" altLang="en-US" sz="1600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析</a:t>
            </a:r>
            <a:endParaRPr lang="zh-CN" altLang="en-US" sz="16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244536" y="2895992"/>
                <a:ext cx="7699564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Regression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32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TW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TW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536" y="2895992"/>
                <a:ext cx="7699564" cy="1077218"/>
              </a:xfrm>
              <a:prstGeom prst="rect">
                <a:avLst/>
              </a:prstGeom>
              <a:blipFill>
                <a:blip r:embed="rId3"/>
                <a:stretch>
                  <a:fillRect t="-73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86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08" y="3808252"/>
            <a:ext cx="12229708" cy="136562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0" y="970960"/>
            <a:ext cx="382418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Regression Analysis</a:t>
            </a:r>
            <a:endParaRPr lang="zh-TW" altLang="en-US" sz="3600" dirty="0"/>
          </a:p>
        </p:txBody>
      </p:sp>
      <p:sp>
        <p:nvSpPr>
          <p:cNvPr id="18" name="橢圓 17"/>
          <p:cNvSpPr/>
          <p:nvPr/>
        </p:nvSpPr>
        <p:spPr>
          <a:xfrm>
            <a:off x="678730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057405" y="3844000"/>
            <a:ext cx="158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Propose a statistic model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275248" y="3844000"/>
            <a:ext cx="1206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Fit the model</a:t>
            </a:r>
            <a:endParaRPr lang="zh-TW" altLang="en-US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0" y="3844001"/>
            <a:ext cx="167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Plotter the scatter diagram</a:t>
            </a:r>
            <a:endParaRPr lang="zh-TW" altLang="en-US" b="1" dirty="0"/>
          </a:p>
        </p:txBody>
      </p:sp>
      <p:sp>
        <p:nvSpPr>
          <p:cNvPr id="11" name="橢圓 10"/>
          <p:cNvSpPr/>
          <p:nvPr/>
        </p:nvSpPr>
        <p:spPr>
          <a:xfrm>
            <a:off x="2751268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80025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21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35" grpId="0"/>
      <p:bldP spid="36" grpId="0"/>
      <p:bldP spid="40" grpId="0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875" y="526415"/>
            <a:ext cx="310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統計分析 </a:t>
            </a:r>
            <a:r>
              <a:rPr lang="en-US" altLang="zh-TW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迴歸模型與迴歸分</a:t>
            </a:r>
            <a:r>
              <a:rPr lang="zh-TW" altLang="en-US" sz="1600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析</a:t>
            </a:r>
            <a:endParaRPr lang="zh-CN" altLang="en-US" sz="16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810869" y="864969"/>
                <a:ext cx="4652812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Regression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869" y="864969"/>
                <a:ext cx="4652812" cy="769441"/>
              </a:xfrm>
              <a:prstGeom prst="rect">
                <a:avLst/>
              </a:prstGeom>
              <a:blipFill>
                <a:blip r:embed="rId3"/>
                <a:stretch>
                  <a:fillRect t="-5556" b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5388218" y="1821775"/>
            <a:ext cx="141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173" y="2283440"/>
            <a:ext cx="4131652" cy="29133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2956212" y="5461093"/>
                <a:ext cx="636212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Regression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=16.97+128.8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000" dirty="0" smtClean="0">
                          <a:latin typeface="Cambria Math" panose="02040503050406030204" pitchFamily="18" charset="0"/>
                        </a:rPr>
                        <m:t>0.006433</m:t>
                      </m:r>
                      <m:sSub>
                        <m:sSubPr>
                          <m:ctrlPr>
                            <a:rPr lang="zh-TW" alt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00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000" i="0" dirty="0">
                          <a:latin typeface="Cambria Math" panose="02040503050406030204" pitchFamily="18" charset="0"/>
                        </a:rPr>
                        <m:t>22.3</m:t>
                      </m:r>
                      <m:sSub>
                        <m:sSubPr>
                          <m:ctrlPr>
                            <a:rPr lang="zh-TW" alt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 sz="2000" i="0" dirty="0">
                          <a:latin typeface="Cambria Math" panose="02040503050406030204" pitchFamily="18" charset="0"/>
                        </a:rPr>
                        <m:t>+44.46</m:t>
                      </m:r>
                      <m:sSub>
                        <m:sSubPr>
                          <m:ctrlPr>
                            <a:rPr lang="zh-TW" alt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12" y="5461093"/>
                <a:ext cx="6362126" cy="769441"/>
              </a:xfrm>
              <a:prstGeom prst="rect">
                <a:avLst/>
              </a:prstGeom>
              <a:blipFill>
                <a:blip r:embed="rId5"/>
                <a:stretch>
                  <a:fillRect t="-5556" b="-3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3" grpId="0"/>
      <p:bldP spid="5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08" y="3808252"/>
            <a:ext cx="12229708" cy="136562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0" y="970960"/>
            <a:ext cx="382418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Regression Analysis</a:t>
            </a:r>
            <a:endParaRPr lang="zh-TW" altLang="en-US" sz="3600" dirty="0"/>
          </a:p>
        </p:txBody>
      </p:sp>
      <p:sp>
        <p:nvSpPr>
          <p:cNvPr id="18" name="橢圓 17"/>
          <p:cNvSpPr/>
          <p:nvPr/>
        </p:nvSpPr>
        <p:spPr>
          <a:xfrm>
            <a:off x="678730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057405" y="3844000"/>
            <a:ext cx="158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Propose a statistic model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275248" y="3844000"/>
            <a:ext cx="1206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Fit the model</a:t>
            </a:r>
            <a:endParaRPr lang="zh-TW" altLang="en-US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0" y="3844001"/>
            <a:ext cx="167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Plotter the scatter diagram</a:t>
            </a:r>
            <a:endParaRPr lang="zh-TW" altLang="en-US" b="1" dirty="0"/>
          </a:p>
        </p:txBody>
      </p:sp>
      <p:sp>
        <p:nvSpPr>
          <p:cNvPr id="11" name="橢圓 10"/>
          <p:cNvSpPr/>
          <p:nvPr/>
        </p:nvSpPr>
        <p:spPr>
          <a:xfrm>
            <a:off x="2751268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80025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780025" y="2158774"/>
            <a:ext cx="235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/>
              <a:t>Regression Diagnostics</a:t>
            </a:r>
            <a:endParaRPr lang="zh-TW" altLang="en-US" b="1" dirty="0"/>
          </a:p>
        </p:txBody>
      </p:sp>
      <p:sp>
        <p:nvSpPr>
          <p:cNvPr id="4" name="向下箭號 3"/>
          <p:cNvSpPr/>
          <p:nvPr/>
        </p:nvSpPr>
        <p:spPr>
          <a:xfrm>
            <a:off x="5794131" y="2787162"/>
            <a:ext cx="283015" cy="2127738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90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35" grpId="0"/>
      <p:bldP spid="36" grpId="0"/>
      <p:bldP spid="40" grpId="0"/>
      <p:bldP spid="11" grpId="0" animBg="1"/>
      <p:bldP spid="12" grpId="0" animBg="1"/>
      <p:bldP spid="3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874" y="526415"/>
            <a:ext cx="329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統計分析 </a:t>
            </a:r>
            <a:r>
              <a:rPr lang="en-US" altLang="zh-TW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迴歸模型與迴歸分析</a:t>
            </a:r>
            <a:endParaRPr lang="zh-CN" altLang="en-US" sz="16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791521" y="931753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if exists multicollinearity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7" y="1465629"/>
            <a:ext cx="6143625" cy="15049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771950" y="3027401"/>
            <a:ext cx="2648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 result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172" y="3545889"/>
            <a:ext cx="4131652" cy="2913344"/>
          </a:xfrm>
          <a:prstGeom prst="rect">
            <a:avLst/>
          </a:prstGeom>
        </p:spPr>
      </p:pic>
      <p:sp>
        <p:nvSpPr>
          <p:cNvPr id="14" name="右彎箭號 13"/>
          <p:cNvSpPr/>
          <p:nvPr/>
        </p:nvSpPr>
        <p:spPr>
          <a:xfrm rot="16200000">
            <a:off x="2929585" y="4394410"/>
            <a:ext cx="571309" cy="16298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右彎箭號 16"/>
          <p:cNvSpPr/>
          <p:nvPr/>
        </p:nvSpPr>
        <p:spPr>
          <a:xfrm rot="16200000" flipH="1">
            <a:off x="1771774" y="3160960"/>
            <a:ext cx="1758218" cy="5011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539649" y="4422503"/>
            <a:ext cx="2127506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Multicollinearity</a:t>
            </a:r>
            <a:endParaRPr lang="zh-TW" altLang="en-US" sz="20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638109" y="6059123"/>
            <a:ext cx="3533853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Take “city” out of the data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0854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7" grpId="0"/>
      <p:bldP spid="9" grpId="0"/>
      <p:bldP spid="14" grpId="0" animBg="1"/>
      <p:bldP spid="17" grpId="0" animBg="1"/>
      <p:bldP spid="16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874" y="526415"/>
            <a:ext cx="329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統計分析 </a:t>
            </a:r>
            <a:r>
              <a:rPr lang="en-US" altLang="zh-TW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迴歸模型與迴歸分析</a:t>
            </a:r>
            <a:endParaRPr lang="zh-CN" altLang="en-US" sz="16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656575" y="1168815"/>
            <a:ext cx="686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the outliers and influential observations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587" y="1934327"/>
            <a:ext cx="8354357" cy="14949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821" y="3733164"/>
            <a:ext cx="8354357" cy="99578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372576" y="5454990"/>
            <a:ext cx="3150414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Take out the outliers too.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9818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08" y="3808252"/>
            <a:ext cx="12229708" cy="136562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0" y="970960"/>
            <a:ext cx="382418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Regression Analysis</a:t>
            </a:r>
            <a:endParaRPr lang="zh-TW" altLang="en-US" sz="3600" dirty="0"/>
          </a:p>
        </p:txBody>
      </p:sp>
      <p:sp>
        <p:nvSpPr>
          <p:cNvPr id="18" name="橢圓 17"/>
          <p:cNvSpPr/>
          <p:nvPr/>
        </p:nvSpPr>
        <p:spPr>
          <a:xfrm>
            <a:off x="678730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057405" y="3844000"/>
            <a:ext cx="158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Propose a statistic model</a:t>
            </a:r>
            <a:endParaRPr lang="zh-TW" altLang="en-US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0" y="3844001"/>
            <a:ext cx="167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Plotter the scatter diagram</a:t>
            </a:r>
            <a:endParaRPr lang="zh-TW" altLang="en-US" b="1" dirty="0"/>
          </a:p>
        </p:txBody>
      </p:sp>
      <p:sp>
        <p:nvSpPr>
          <p:cNvPr id="11" name="橢圓 10"/>
          <p:cNvSpPr/>
          <p:nvPr/>
        </p:nvSpPr>
        <p:spPr>
          <a:xfrm>
            <a:off x="2751268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9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35" grpId="0"/>
      <p:bldP spid="40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874" y="526415"/>
            <a:ext cx="329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統計分析 </a:t>
            </a:r>
            <a:r>
              <a:rPr lang="en-US" altLang="zh-TW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迴歸模型與迴歸分析</a:t>
            </a:r>
            <a:endParaRPr lang="zh-CN" altLang="en-US" sz="16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048000" y="2782986"/>
                <a:ext cx="6096000" cy="10772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Adjusted regression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32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TW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782986"/>
                <a:ext cx="6096000" cy="1077218"/>
              </a:xfrm>
              <a:prstGeom prst="rect">
                <a:avLst/>
              </a:prstGeom>
              <a:blipFill>
                <a:blip r:embed="rId3"/>
                <a:stretch>
                  <a:fillRect t="-73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54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08" y="3808252"/>
            <a:ext cx="12229708" cy="136562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0" y="970960"/>
            <a:ext cx="382418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Regression Analysis</a:t>
            </a:r>
            <a:endParaRPr lang="zh-TW" altLang="en-US" sz="3600" dirty="0"/>
          </a:p>
        </p:txBody>
      </p:sp>
      <p:sp>
        <p:nvSpPr>
          <p:cNvPr id="18" name="橢圓 17"/>
          <p:cNvSpPr/>
          <p:nvPr/>
        </p:nvSpPr>
        <p:spPr>
          <a:xfrm>
            <a:off x="678730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057405" y="3844000"/>
            <a:ext cx="158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Propose a statistic model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275248" y="3844000"/>
            <a:ext cx="1206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Fit the model</a:t>
            </a:r>
            <a:endParaRPr lang="zh-TW" altLang="en-US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0" y="3844001"/>
            <a:ext cx="167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Plotter the scatter diagram</a:t>
            </a:r>
            <a:endParaRPr lang="zh-TW" altLang="en-US" b="1" dirty="0"/>
          </a:p>
        </p:txBody>
      </p:sp>
      <p:sp>
        <p:nvSpPr>
          <p:cNvPr id="11" name="橢圓 10"/>
          <p:cNvSpPr/>
          <p:nvPr/>
        </p:nvSpPr>
        <p:spPr>
          <a:xfrm>
            <a:off x="2751268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80025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22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35" grpId="0"/>
      <p:bldP spid="36" grpId="0"/>
      <p:bldP spid="40" grpId="0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图片 4" descr="花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0" y="-10160"/>
            <a:ext cx="1654810" cy="3216910"/>
          </a:xfrm>
          <a:prstGeom prst="rect">
            <a:avLst/>
          </a:prstGeom>
        </p:spPr>
      </p:pic>
      <p:pic>
        <p:nvPicPr>
          <p:cNvPr id="6" name="图片 5" descr="花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545" y="-10160"/>
            <a:ext cx="3294380" cy="1612900"/>
          </a:xfrm>
          <a:prstGeom prst="rect">
            <a:avLst/>
          </a:prstGeom>
        </p:spPr>
      </p:pic>
      <p:pic>
        <p:nvPicPr>
          <p:cNvPr id="7" name="图片 6" descr="圆框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945" y="715645"/>
            <a:ext cx="3166110" cy="24911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89855" y="1149350"/>
            <a:ext cx="1811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26355" y="2120265"/>
            <a:ext cx="1938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Contents</a:t>
            </a:r>
          </a:p>
        </p:txBody>
      </p:sp>
      <p:sp>
        <p:nvSpPr>
          <p:cNvPr id="3" name="椭圆 2"/>
          <p:cNvSpPr/>
          <p:nvPr/>
        </p:nvSpPr>
        <p:spPr>
          <a:xfrm>
            <a:off x="2908617" y="3822114"/>
            <a:ext cx="441960" cy="441960"/>
          </a:xfrm>
          <a:prstGeom prst="ellipse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350577" y="3699923"/>
            <a:ext cx="3491865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TW" altLang="en-US" sz="2000" b="1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研究動機</a:t>
            </a:r>
            <a:endParaRPr lang="en-US" altLang="zh-TW" sz="2000" b="1" dirty="0" smtClean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 sz="1400" b="1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Research Inspiration</a:t>
            </a:r>
            <a:endParaRPr lang="zh-CN" altLang="en-US" sz="1400" b="1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684395" y="4994740"/>
            <a:ext cx="441960" cy="441960"/>
          </a:xfrm>
          <a:prstGeom prst="ellipse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89855" y="4855621"/>
            <a:ext cx="4098778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TW" altLang="en-US" sz="2000" b="1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統計分析</a:t>
            </a:r>
            <a:r>
              <a:rPr lang="en-US" altLang="zh-TW" sz="2000" b="1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 </a:t>
            </a:r>
            <a:r>
              <a:rPr lang="en-US" altLang="zh-TW" sz="2000" b="1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– </a:t>
            </a:r>
            <a:r>
              <a:rPr lang="zh-TW" altLang="en-US" sz="2000" b="1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迴歸</a:t>
            </a:r>
            <a:endParaRPr lang="en-US" altLang="zh-TW" sz="2000" b="1" dirty="0" smtClean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 sz="1400" b="1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Statistic Analyzation – Regression Analysis</a:t>
            </a:r>
            <a:endParaRPr lang="zh-CN" altLang="en-US" sz="14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498715" y="3822114"/>
            <a:ext cx="441960" cy="441960"/>
          </a:xfrm>
          <a:prstGeom prst="ellipse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40675" y="3699923"/>
            <a:ext cx="3457575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TW" altLang="en-US" sz="2000" b="1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結論</a:t>
            </a:r>
            <a:endParaRPr lang="en-US" altLang="zh-TW" sz="2000" b="1" dirty="0" smtClean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 sz="1400" b="1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Conclusion</a:t>
            </a:r>
            <a:endParaRPr lang="zh-CN" altLang="en-US" sz="14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2" grpId="0"/>
      <p:bldP spid="18" grpId="1"/>
      <p:bldP spid="3" grpId="0" bldLvl="0" animBg="1"/>
      <p:bldP spid="21" grpId="0"/>
      <p:bldP spid="11" grpId="0" bldLvl="0" animBg="1"/>
      <p:bldP spid="2" grpId="0"/>
      <p:bldP spid="13" grpId="0" bldLvl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874" y="526415"/>
            <a:ext cx="329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統計分析 </a:t>
            </a:r>
            <a:r>
              <a:rPr lang="en-US" altLang="zh-TW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迴歸模型與迴歸分析</a:t>
            </a:r>
            <a:endParaRPr lang="zh-CN" altLang="en-US" sz="16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047999" y="956409"/>
                <a:ext cx="6096000" cy="76944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Adjusted regression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956409"/>
                <a:ext cx="6096000" cy="769441"/>
              </a:xfrm>
              <a:prstGeom prst="rect">
                <a:avLst/>
              </a:prstGeom>
              <a:blipFill>
                <a:blip r:embed="rId3"/>
                <a:stretch>
                  <a:fillRect t="-5556" b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5388217" y="1817290"/>
            <a:ext cx="141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047" y="2280468"/>
            <a:ext cx="4017903" cy="29422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3604385" y="5427735"/>
                <a:ext cx="498322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Regression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=890.8+136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0.01041</m:t>
                      </m:r>
                      <m:sSub>
                        <m:sSubPr>
                          <m:ctrlPr>
                            <a:rPr lang="zh-TW" alt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0" dirty="0" smtClean="0">
                          <a:latin typeface="Cambria Math" panose="02040503050406030204" pitchFamily="18" charset="0"/>
                        </a:rPr>
                        <m:t>+1.311</m:t>
                      </m:r>
                      <m:sSub>
                        <m:sSubPr>
                          <m:ctrlPr>
                            <a:rPr lang="zh-TW" alt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385" y="5427735"/>
                <a:ext cx="4983224" cy="769441"/>
              </a:xfrm>
              <a:prstGeom prst="rect">
                <a:avLst/>
              </a:prstGeom>
              <a:blipFill>
                <a:blip r:embed="rId5"/>
                <a:stretch>
                  <a:fillRect t="-5512" b="-3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180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3" grpId="0"/>
      <p:bldP spid="13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08" y="3808252"/>
            <a:ext cx="12229708" cy="136562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0" y="970960"/>
            <a:ext cx="382418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Regression Analysis</a:t>
            </a:r>
            <a:endParaRPr lang="zh-TW" altLang="en-US" sz="3600" dirty="0"/>
          </a:p>
        </p:txBody>
      </p:sp>
      <p:sp>
        <p:nvSpPr>
          <p:cNvPr id="18" name="橢圓 17"/>
          <p:cNvSpPr/>
          <p:nvPr/>
        </p:nvSpPr>
        <p:spPr>
          <a:xfrm>
            <a:off x="678730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057405" y="3844000"/>
            <a:ext cx="158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Propose a statistic model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275248" y="3844000"/>
            <a:ext cx="1206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Fit the model</a:t>
            </a:r>
            <a:endParaRPr lang="zh-TW" altLang="en-US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0" y="3844001"/>
            <a:ext cx="167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Plotter the scatter diagram</a:t>
            </a:r>
            <a:endParaRPr lang="zh-TW" altLang="en-US" b="1" dirty="0"/>
          </a:p>
        </p:txBody>
      </p:sp>
      <p:sp>
        <p:nvSpPr>
          <p:cNvPr id="11" name="橢圓 10"/>
          <p:cNvSpPr/>
          <p:nvPr/>
        </p:nvSpPr>
        <p:spPr>
          <a:xfrm>
            <a:off x="2751268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80025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780025" y="2158774"/>
            <a:ext cx="235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/>
              <a:t>Regression Diagnostics</a:t>
            </a:r>
            <a:endParaRPr lang="zh-TW" altLang="en-US" b="1" dirty="0"/>
          </a:p>
        </p:txBody>
      </p:sp>
      <p:sp>
        <p:nvSpPr>
          <p:cNvPr id="4" name="向下箭號 3"/>
          <p:cNvSpPr/>
          <p:nvPr/>
        </p:nvSpPr>
        <p:spPr>
          <a:xfrm>
            <a:off x="5794131" y="2787162"/>
            <a:ext cx="283015" cy="2127738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35" grpId="0"/>
      <p:bldP spid="36" grpId="0"/>
      <p:bldP spid="40" grpId="0"/>
      <p:bldP spid="11" grpId="0" animBg="1"/>
      <p:bldP spid="12" grpId="0" animBg="1"/>
      <p:bldP spid="3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874" y="526415"/>
            <a:ext cx="329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統計分析 </a:t>
            </a:r>
            <a:r>
              <a:rPr lang="en-US" altLang="zh-TW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迴歸模型與迴歸分析</a:t>
            </a:r>
            <a:endParaRPr lang="zh-CN" altLang="en-US" sz="16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784279" y="936405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if exists multicollinearity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012" y="1469506"/>
            <a:ext cx="5133975" cy="122872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764708" y="2981235"/>
            <a:ext cx="2648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 result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046" y="3442900"/>
            <a:ext cx="4017903" cy="294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04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9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874" y="526415"/>
            <a:ext cx="329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統計分析 </a:t>
            </a:r>
            <a:r>
              <a:rPr lang="en-US" altLang="zh-TW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迴歸模型與迴歸分析</a:t>
            </a:r>
            <a:endParaRPr lang="zh-CN" altLang="en-US" sz="16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121279" y="978859"/>
            <a:ext cx="4505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if exists autocorrelation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612" y="1638190"/>
            <a:ext cx="7263179" cy="17998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2065938" y="4061934"/>
                <a:ext cx="8616526" cy="1261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Durbin –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atson table with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altLang="zh-TW" sz="2000" b="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𝑑𝐿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=1.482,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=1.604</m:t>
                      </m:r>
                    </m:oMath>
                  </m:oMathPara>
                </a14:m>
                <a:endPara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We assume that problem of autocorrelation doesn’t exists.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938" y="4061934"/>
                <a:ext cx="8616526" cy="1261884"/>
              </a:xfrm>
              <a:prstGeom prst="rect">
                <a:avLst/>
              </a:prstGeom>
              <a:blipFill>
                <a:blip r:embed="rId4"/>
                <a:stretch>
                  <a:fillRect l="-1769" t="-6280" r="-1628" b="-14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86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9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08" y="3808252"/>
            <a:ext cx="12229708" cy="136562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0" y="970960"/>
            <a:ext cx="382418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Regression Analysis</a:t>
            </a:r>
            <a:endParaRPr lang="zh-TW" altLang="en-US" sz="3600" dirty="0"/>
          </a:p>
        </p:txBody>
      </p:sp>
      <p:sp>
        <p:nvSpPr>
          <p:cNvPr id="18" name="橢圓 17"/>
          <p:cNvSpPr/>
          <p:nvPr/>
        </p:nvSpPr>
        <p:spPr>
          <a:xfrm>
            <a:off x="678730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057405" y="3844000"/>
            <a:ext cx="158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Propose a statistic model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275248" y="3844000"/>
            <a:ext cx="1206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Fit the model</a:t>
            </a:r>
            <a:endParaRPr lang="zh-TW" altLang="en-US" b="1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331486" y="3844000"/>
            <a:ext cx="1206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Residual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analysis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0" y="3844001"/>
            <a:ext cx="167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Plotter the scatter diagram</a:t>
            </a:r>
            <a:endParaRPr lang="zh-TW" altLang="en-US" b="1" dirty="0"/>
          </a:p>
        </p:txBody>
      </p:sp>
      <p:sp>
        <p:nvSpPr>
          <p:cNvPr id="11" name="橢圓 10"/>
          <p:cNvSpPr/>
          <p:nvPr/>
        </p:nvSpPr>
        <p:spPr>
          <a:xfrm>
            <a:off x="2751268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80025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38361" y="4996205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71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35" grpId="0"/>
      <p:bldP spid="36" grpId="0"/>
      <p:bldP spid="37" grpId="0"/>
      <p:bldP spid="40" grpId="0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874" y="526415"/>
            <a:ext cx="329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統計分析 </a:t>
            </a:r>
            <a:r>
              <a:rPr lang="en-US" altLang="zh-TW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迴歸模型與迴歸分析</a:t>
            </a:r>
            <a:endParaRPr lang="zh-CN" altLang="en-US" sz="16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780261" y="850034"/>
            <a:ext cx="4631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if is normally distributed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2594328" y="1341669"/>
                <a:ext cx="70033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the standardized errors are normally distributed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the standardized errors are not normally distributed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328" y="1341669"/>
                <a:ext cx="7003327" cy="707886"/>
              </a:xfrm>
              <a:prstGeom prst="rect">
                <a:avLst/>
              </a:prstGeom>
              <a:blipFill>
                <a:blip r:embed="rId3"/>
                <a:stretch>
                  <a:fillRect t="-4310" r="-610" b="-14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1137872" y="5436755"/>
                <a:ext cx="9916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Do</a:t>
                </a:r>
                <a:r>
                  <a:rPr lang="zh-TW" altLang="en-US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not 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we assume that the standardized errors are normally distributed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72" y="5436755"/>
                <a:ext cx="9916241" cy="400110"/>
              </a:xfrm>
              <a:prstGeom prst="rect">
                <a:avLst/>
              </a:prstGeom>
              <a:blipFill>
                <a:blip r:embed="rId4"/>
                <a:stretch>
                  <a:fillRect l="-123" t="-9231" r="-123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460" y="2214873"/>
            <a:ext cx="7617069" cy="242361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0658" y="2049555"/>
            <a:ext cx="4490671" cy="278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75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9" grpId="0"/>
      <p:bldP spid="6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874" y="526415"/>
            <a:ext cx="329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統計分析 </a:t>
            </a:r>
            <a:r>
              <a:rPr lang="en-US" altLang="zh-TW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迴歸模型與迴歸分析</a:t>
            </a:r>
            <a:endParaRPr lang="zh-CN" altLang="en-US" sz="16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135921" y="898692"/>
            <a:ext cx="592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if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Heteroscedasticity is a problem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4588690" y="1341669"/>
                <a:ext cx="301460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H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omoscedasticity</a:t>
                </a:r>
                <a:endParaRPr lang="en-US" altLang="zh-TW" sz="2000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H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eteroscedasticity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690" y="1341669"/>
                <a:ext cx="3014608" cy="707886"/>
              </a:xfrm>
              <a:prstGeom prst="rect">
                <a:avLst/>
              </a:prstGeom>
              <a:blipFill>
                <a:blip r:embed="rId3"/>
                <a:stretch>
                  <a:fillRect t="-4310" r="-1822" b="-14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758026" y="5436116"/>
                <a:ext cx="106759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Do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w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can assume that the variation is constant and the mean is around 0.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26" y="5436116"/>
                <a:ext cx="10675936" cy="400110"/>
              </a:xfrm>
              <a:prstGeom prst="rect">
                <a:avLst/>
              </a:prstGeom>
              <a:blipFill>
                <a:blip r:embed="rId4"/>
                <a:stretch>
                  <a:fillRect l="-114" t="-9231" r="-57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335" y="2049555"/>
            <a:ext cx="5389319" cy="298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07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9" grpId="0"/>
      <p:bldP spid="6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874" y="526415"/>
            <a:ext cx="329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統計分析 </a:t>
            </a:r>
            <a:r>
              <a:rPr lang="en-US" altLang="zh-TW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迴歸模型與迴歸分析</a:t>
            </a:r>
            <a:endParaRPr lang="zh-CN" altLang="en-US" sz="16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62430" y="978859"/>
            <a:ext cx="406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if randomness exists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3785107" y="1521083"/>
                <a:ext cx="462177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randomness exists</a:t>
                </a:r>
                <a:endParaRPr lang="en-US" altLang="zh-TW" sz="2000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randomness doesn’t exists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07" y="1521083"/>
                <a:ext cx="4621779" cy="707886"/>
              </a:xfrm>
              <a:prstGeom prst="rect">
                <a:avLst/>
              </a:prstGeom>
              <a:blipFill>
                <a:blip r:embed="rId3"/>
                <a:stretch>
                  <a:fillRect t="-5172" r="-923" b="-14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079" y="2562269"/>
            <a:ext cx="7233836" cy="17340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2867261" y="5234741"/>
                <a:ext cx="64574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Don’t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we assume that randomness exists.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261" y="5234741"/>
                <a:ext cx="6457473" cy="400110"/>
              </a:xfrm>
              <a:prstGeom prst="rect">
                <a:avLst/>
              </a:prstGeom>
              <a:blipFill>
                <a:blip r:embed="rId5"/>
                <a:stretch>
                  <a:fillRect l="-566" t="-9231" r="-566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528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9" grpId="0"/>
      <p:bldP spid="6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08" y="3808252"/>
            <a:ext cx="12229708" cy="136562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0" y="970960"/>
            <a:ext cx="382418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Regression Analysis</a:t>
            </a:r>
            <a:endParaRPr lang="zh-TW" altLang="en-US" sz="3600" dirty="0"/>
          </a:p>
        </p:txBody>
      </p:sp>
      <p:sp>
        <p:nvSpPr>
          <p:cNvPr id="18" name="橢圓 17"/>
          <p:cNvSpPr/>
          <p:nvPr/>
        </p:nvSpPr>
        <p:spPr>
          <a:xfrm>
            <a:off x="678730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057405" y="3844000"/>
            <a:ext cx="158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Propose a statistic model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275248" y="3844000"/>
            <a:ext cx="1206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Fit the model</a:t>
            </a:r>
            <a:endParaRPr lang="zh-TW" altLang="en-US" b="1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331486" y="3844000"/>
            <a:ext cx="1206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Residual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analysis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8387724" y="3843999"/>
            <a:ext cx="137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Assess the fitted model</a:t>
            </a:r>
            <a:endParaRPr lang="zh-TW" altLang="en-US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0" y="3844001"/>
            <a:ext cx="167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Plotter the scatter diagram</a:t>
            </a:r>
            <a:endParaRPr lang="zh-TW" altLang="en-US" b="1" dirty="0"/>
          </a:p>
        </p:txBody>
      </p:sp>
      <p:sp>
        <p:nvSpPr>
          <p:cNvPr id="11" name="橢圓 10"/>
          <p:cNvSpPr/>
          <p:nvPr/>
        </p:nvSpPr>
        <p:spPr>
          <a:xfrm>
            <a:off x="2751268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80025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38361" y="4996205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934671" y="4996205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1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35" grpId="0"/>
      <p:bldP spid="36" grpId="0"/>
      <p:bldP spid="37" grpId="0"/>
      <p:bldP spid="38" grpId="0"/>
      <p:bldP spid="40" grpId="0"/>
      <p:bldP spid="11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874" y="526415"/>
            <a:ext cx="329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統計分析 </a:t>
            </a:r>
            <a:r>
              <a:rPr lang="en-US" altLang="zh-TW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迴歸模型與迴歸分析</a:t>
            </a:r>
            <a:endParaRPr lang="zh-CN" altLang="en-US" sz="16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8269126" y="3119101"/>
                <a:ext cx="208249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=423</m:t>
                      </m:r>
                    </m:oMath>
                  </m:oMathPara>
                </a14:m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=1187.418</m:t>
                      </m:r>
                    </m:oMath>
                  </m:oMathPara>
                </a14:m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126" y="3119101"/>
                <a:ext cx="2082493" cy="830997"/>
              </a:xfrm>
              <a:prstGeom prst="rect">
                <a:avLst/>
              </a:prstGeom>
              <a:blipFill>
                <a:blip r:embed="rId3"/>
                <a:stretch>
                  <a:fillRect l="-585" b="-66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4" y="1113889"/>
            <a:ext cx="6603023" cy="40104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926" y="4529891"/>
            <a:ext cx="3162300" cy="704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1596402" y="5542232"/>
                <a:ext cx="89991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It seems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is small comparing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so we assume this model fits well 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02" y="5542232"/>
                <a:ext cx="8999195" cy="400110"/>
              </a:xfrm>
              <a:prstGeom prst="rect">
                <a:avLst/>
              </a:prstGeom>
              <a:blipFill>
                <a:blip r:embed="rId6"/>
                <a:stretch>
                  <a:fillRect l="-271" t="-7576" r="-13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401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图片 6" descr="圆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944" y="1923415"/>
            <a:ext cx="2912110" cy="229171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126671" y="2776885"/>
            <a:ext cx="1938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研究動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機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27360" y="4216969"/>
            <a:ext cx="6137275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Research Inspiration</a:t>
            </a:r>
            <a:endParaRPr lang="zh-CN" altLang="en-US" sz="24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8" grpId="1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874" y="526415"/>
            <a:ext cx="329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統計分析 </a:t>
            </a:r>
            <a:r>
              <a:rPr lang="en-US" altLang="zh-TW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迴歸模型與迴歸分析</a:t>
            </a:r>
            <a:endParaRPr lang="zh-CN" altLang="en-US" sz="16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8524399" y="2288104"/>
                <a:ext cx="19735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=36.96%</m:t>
                      </m:r>
                    </m:oMath>
                  </m:oMathPara>
                </a14:m>
                <a:endParaRPr lang="en-US" altLang="zh-TW" sz="2400" b="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=34.99%</m:t>
                      </m:r>
                    </m:oMath>
                  </m:oMathPara>
                </a14:m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399" y="2288104"/>
                <a:ext cx="197355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4" y="1113889"/>
            <a:ext cx="6603023" cy="40104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419731" y="3834457"/>
            <a:ext cx="4182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36.96%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 the variation in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criminal rate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 explained by this regression line of the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three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independent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variables.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26223" y="5498784"/>
                <a:ext cx="873955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34.99%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is very close to 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36.96%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though 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independent variables are included in the model, indicating that the model has not problem of over-fitting.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223" y="5498784"/>
                <a:ext cx="8739553" cy="1015663"/>
              </a:xfrm>
              <a:prstGeom prst="rect">
                <a:avLst/>
              </a:prstGeom>
              <a:blipFill>
                <a:blip r:embed="rId5"/>
                <a:stretch>
                  <a:fillRect t="-2994" r="-976" b="-9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769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9" grpId="0"/>
      <p:bldP spid="3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874" y="526415"/>
            <a:ext cx="329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統計分析 </a:t>
            </a:r>
            <a:r>
              <a:rPr lang="en-US" altLang="zh-TW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迴歸模型與迴歸分析</a:t>
            </a:r>
            <a:endParaRPr lang="zh-CN" altLang="en-US" sz="16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2389606" y="1224979"/>
                <a:ext cx="741279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𝑒𝑞𝑢𝑎𝑙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606" y="1224979"/>
                <a:ext cx="7412799" cy="830997"/>
              </a:xfrm>
              <a:prstGeom prst="rect">
                <a:avLst/>
              </a:prstGeom>
              <a:blipFill>
                <a:blip r:embed="rId3"/>
                <a:stretch>
                  <a:fillRect b="-110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49" y="2401149"/>
            <a:ext cx="6603023" cy="40104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419731" y="3834457"/>
            <a:ext cx="4182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p-value is 1.171e-09, so we reject the null hypothesis, the model is valid.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0615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9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874" y="526415"/>
            <a:ext cx="329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統計分析 </a:t>
            </a:r>
            <a:r>
              <a:rPr lang="en-US" altLang="zh-TW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迴歸模型與迴歸分析</a:t>
            </a:r>
            <a:endParaRPr lang="zh-CN" altLang="en-US" sz="16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5222331" y="1092810"/>
                <a:ext cx="1747338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=1, 2, 3</m:t>
                      </m:r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331" y="1092810"/>
                <a:ext cx="1747338" cy="1138773"/>
              </a:xfrm>
              <a:prstGeom prst="rect">
                <a:avLst/>
              </a:prstGeom>
              <a:blipFill>
                <a:blip r:embed="rId3"/>
                <a:stretch>
                  <a:fillRect l="-1399" b="-4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49" y="2401149"/>
            <a:ext cx="6603023" cy="4010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7331443" y="2895073"/>
                <a:ext cx="45640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p-value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is 4.39e-07, while </a:t>
                </a:r>
              </a:p>
              <a:p>
                <a:pPr algn="ctr"/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p-value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is 0.0747, and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0.9786.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443" y="2895073"/>
                <a:ext cx="4564012" cy="1015663"/>
              </a:xfrm>
              <a:prstGeom prst="rect">
                <a:avLst/>
              </a:prstGeom>
              <a:blipFill>
                <a:blip r:embed="rId5"/>
                <a:stretch>
                  <a:fillRect t="-3593" b="-9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7117372" y="3727269"/>
            <a:ext cx="477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density of temple is linearly related to the criminal rate by 5% significance level.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117372" y="4561590"/>
            <a:ext cx="4778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population density is also quite related to the criminal rate as it’s p-value is 0.0747, which is relatively small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17372" y="5703688"/>
            <a:ext cx="4778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temperature has a little to do with the criminal rate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1688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9" grpId="0"/>
      <p:bldP spid="3" grpId="0"/>
      <p:bldP spid="6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08" y="3808252"/>
            <a:ext cx="12229708" cy="136562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0" y="970960"/>
            <a:ext cx="382418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Regression Analysis</a:t>
            </a:r>
            <a:endParaRPr lang="zh-TW" altLang="en-US" sz="3600" dirty="0"/>
          </a:p>
        </p:txBody>
      </p:sp>
      <p:sp>
        <p:nvSpPr>
          <p:cNvPr id="18" name="橢圓 17"/>
          <p:cNvSpPr/>
          <p:nvPr/>
        </p:nvSpPr>
        <p:spPr>
          <a:xfrm>
            <a:off x="678730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057405" y="3844000"/>
            <a:ext cx="158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Propose a statistic model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275248" y="3844000"/>
            <a:ext cx="1206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Fit the model</a:t>
            </a:r>
            <a:endParaRPr lang="zh-TW" altLang="en-US" b="1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331486" y="3844000"/>
            <a:ext cx="1206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Residual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analysis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8396516" y="3844000"/>
            <a:ext cx="137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Assess the fitted model</a:t>
            </a:r>
            <a:endParaRPr lang="zh-TW" altLang="en-US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0289068" y="3982499"/>
            <a:ext cx="156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I</a:t>
            </a:r>
            <a:r>
              <a:rPr lang="en-US" altLang="zh-TW" b="1" dirty="0" smtClean="0"/>
              <a:t>nterpretation</a:t>
            </a:r>
            <a:endParaRPr lang="zh-TW" altLang="en-US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0" y="3844001"/>
            <a:ext cx="167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Plotter the scatter diagram</a:t>
            </a:r>
            <a:endParaRPr lang="zh-TW" altLang="en-US" b="1" dirty="0"/>
          </a:p>
        </p:txBody>
      </p:sp>
      <p:sp>
        <p:nvSpPr>
          <p:cNvPr id="11" name="橢圓 10"/>
          <p:cNvSpPr/>
          <p:nvPr/>
        </p:nvSpPr>
        <p:spPr>
          <a:xfrm>
            <a:off x="2751268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80025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38361" y="4996205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934671" y="4996205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0992901" y="4996205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99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35" grpId="0"/>
      <p:bldP spid="36" grpId="0"/>
      <p:bldP spid="37" grpId="0"/>
      <p:bldP spid="38" grpId="0"/>
      <p:bldP spid="39" grpId="0"/>
      <p:bldP spid="40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874" y="526415"/>
            <a:ext cx="329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統計分析 </a:t>
            </a:r>
            <a:r>
              <a:rPr lang="en-US" altLang="zh-TW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迴歸模型與迴歸分析</a:t>
            </a:r>
            <a:endParaRPr lang="zh-CN" altLang="en-US" sz="16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71098" y="1080092"/>
            <a:ext cx="2648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 result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2" y="1756881"/>
            <a:ext cx="5342548" cy="39122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5866420" y="2143378"/>
                <a:ext cx="6029033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=890.8</m:t>
                      </m:r>
                    </m:oMath>
                  </m:oMathPara>
                </a14:m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This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is the intercept, the value of </a:t>
                </a:r>
                <a:r>
                  <a:rPr lang="en-US" altLang="zh-TW" sz="20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when all the variables take the value zero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 We don’t interpret this since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data range of all the independent variables do not cover the value 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zero.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420" y="2143378"/>
                <a:ext cx="6029033" cy="1692771"/>
              </a:xfrm>
              <a:prstGeom prst="rect">
                <a:avLst/>
              </a:prstGeom>
              <a:blipFill>
                <a:blip r:embed="rId4"/>
                <a:stretch>
                  <a:fillRect l="-1011" r="-1820" b="-57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866422" y="4222646"/>
                <a:ext cx="602903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136</m:t>
                      </m:r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 this model, for each 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additional density of temple,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criminal rate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increases on the average 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by 136.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422" y="4222646"/>
                <a:ext cx="6029033" cy="1384995"/>
              </a:xfrm>
              <a:prstGeom prst="rect">
                <a:avLst/>
              </a:prstGeom>
              <a:blipFill>
                <a:blip r:embed="rId5"/>
                <a:stretch>
                  <a:fillRect b="-70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642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11" grpId="0"/>
      <p:bldP spid="3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874" y="526415"/>
            <a:ext cx="329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統計分析 </a:t>
            </a:r>
            <a:r>
              <a:rPr lang="en-US" altLang="zh-TW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迴歸模型與迴歸分析</a:t>
            </a:r>
            <a:endParaRPr lang="zh-CN" altLang="en-US" sz="16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71098" y="1080092"/>
            <a:ext cx="2648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 result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2" y="1756881"/>
            <a:ext cx="5342548" cy="39122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5866420" y="2143378"/>
                <a:ext cx="602903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 this model, for each additional 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number of population density,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criminal rate increases on the average by 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0.01041.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420" y="2143378"/>
                <a:ext cx="6029033" cy="1384995"/>
              </a:xfrm>
              <a:prstGeom prst="rect">
                <a:avLst/>
              </a:prstGeom>
              <a:blipFill>
                <a:blip r:embed="rId4"/>
                <a:stretch>
                  <a:fillRect l="-809" r="-1820" b="-70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866420" y="4284146"/>
                <a:ext cx="602903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1.311</m:t>
                      </m:r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 this model, for each 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additional number in the temperature,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criminal rate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increases on the average 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by 1.311.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420" y="4284146"/>
                <a:ext cx="6029033" cy="1384995"/>
              </a:xfrm>
              <a:prstGeom prst="rect">
                <a:avLst/>
              </a:prstGeom>
              <a:blipFill>
                <a:blip r:embed="rId5"/>
                <a:stretch>
                  <a:fillRect r="-303" b="-70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502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11" grpId="0"/>
      <p:bldP spid="3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图片 6" descr="圆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944" y="1923415"/>
            <a:ext cx="2912110" cy="229171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126671" y="2776885"/>
            <a:ext cx="1938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結論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5309" y="4262706"/>
            <a:ext cx="7101378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TW" sz="2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Conclusion</a:t>
            </a:r>
            <a:endParaRPr lang="zh-CN" altLang="en-US" sz="24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8063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8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874" y="526415"/>
            <a:ext cx="329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lang="zh-CN" altLang="en-US" sz="16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1107359" y="1113889"/>
                <a:ext cx="9977282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Regression :</a:t>
                </a:r>
              </a:p>
              <a:p>
                <a:pPr algn="ctr"/>
                <a:endParaRPr lang="en-US" altLang="zh-TW" sz="2000" b="0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𝐶𝑟𝑖𝑚𝑖𝑛𝑎𝑙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000" b="0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890.8+136∗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𝑇𝑒𝑚𝑝𝑙𝑒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0.01041∗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𝑃𝑜𝑝𝑢𝑙𝑎𝑡𝑖𝑜𝑛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altLang="zh-TW" sz="2000" b="0" i="0" dirty="0" smtClean="0">
                          <a:latin typeface="Cambria Math" panose="02040503050406030204" pitchFamily="18" charset="0"/>
                        </a:rPr>
                        <m:t>+1.311∗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𝑇𝑒𝑚𝑝𝑒𝑟𝑎𝑡𝑢𝑟𝑒</m:t>
                      </m:r>
                    </m:oMath>
                  </m:oMathPara>
                </a14:m>
                <a:endParaRPr lang="zh-TW" altLang="en-US" sz="2000" i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359" y="1113889"/>
                <a:ext cx="9977282" cy="1384995"/>
              </a:xfrm>
              <a:prstGeom prst="rect">
                <a:avLst/>
              </a:prstGeom>
              <a:blipFill>
                <a:blip r:embed="rId3"/>
                <a:stretch>
                  <a:fillRect t="-3084" b="-39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2077915" y="3016517"/>
            <a:ext cx="86662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Due to our result, we found out that temple density of a region is linearly relative to the criminal rate in Taiwan, and with a high coefficient it implies that these temples are indeed causing social problems.</a:t>
            </a:r>
          </a:p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 the other hand, we also found out a higher population density results in a higher criminal rate, which didn’t surprise us. After all,  if the percentage of people violating the law remains the same in every populations, it should lead to this result.</a:t>
            </a:r>
          </a:p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Comparing to the two result above, the number of temperature did much less to the criminal rate.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2350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1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图片 4" descr="花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0" y="-10160"/>
            <a:ext cx="1800860" cy="3499485"/>
          </a:xfrm>
          <a:prstGeom prst="rect">
            <a:avLst/>
          </a:prstGeom>
        </p:spPr>
      </p:pic>
      <p:pic>
        <p:nvPicPr>
          <p:cNvPr id="6" name="图片 5" descr="花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975" y="-10160"/>
            <a:ext cx="3536950" cy="17316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6545" y="2009140"/>
            <a:ext cx="11598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Thanks</a:t>
            </a:r>
            <a:r>
              <a:rPr lang="en-US" altLang="zh-CN" sz="60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6000" b="1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CN" sz="60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6000" b="1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listening</a:t>
            </a:r>
            <a:endParaRPr lang="en-US" altLang="zh-CN" sz="6000" b="1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66720" y="3256231"/>
            <a:ext cx="625856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謝謝聆聽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algn="ctr" fontAlgn="auto">
              <a:lnSpc>
                <a:spcPct val="150000"/>
              </a:lnSpc>
            </a:pPr>
            <a:r>
              <a:rPr lang="ja-JP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ご清聴ありがとうございました</a:t>
            </a:r>
            <a:endParaRPr lang="en-US" altLang="ja-JP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algn="ctr" fontAlgn="auto">
              <a:lnSpc>
                <a:spcPct val="150000"/>
              </a:lnSpc>
            </a:pPr>
            <a:r>
              <a:rPr lang="ko-KR" altLang="en-US" b="1" dirty="0" smtClean="0">
                <a:latin typeface="微軟正黑體" panose="020B0604030504040204" pitchFamily="34" charset="-120"/>
              </a:rPr>
              <a:t>들어주셔서 감사합니다</a:t>
            </a:r>
            <a:endParaRPr lang="en-US" altLang="ko-KR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Gracias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por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atención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fontAlgn="auto">
              <a:lnSpc>
                <a:spcPct val="150000"/>
              </a:lnSpc>
            </a:pPr>
            <a:r>
              <a:rPr lang="de-DE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Vielen Dank für Ihre </a:t>
            </a:r>
            <a:r>
              <a:rPr lang="de-DE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Aufmerksamkeit</a:t>
            </a:r>
          </a:p>
          <a:p>
            <a:pPr algn="ctr" fontAlgn="auto">
              <a:lnSpc>
                <a:spcPct val="150000"/>
              </a:lnSpc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Merci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votre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</a:t>
            </a:r>
          </a:p>
          <a:p>
            <a:pPr algn="ctr">
              <a:lnSpc>
                <a:spcPct val="150000"/>
              </a:lnSpc>
            </a:pPr>
            <a:r>
              <a:rPr lang="en-US" altLang="zh-TW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Grazie </a:t>
            </a:r>
            <a:r>
              <a:rPr lang="en-US" altLang="zh-TW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 </a:t>
            </a:r>
            <a:r>
              <a:rPr lang="en-US" altLang="zh-TW" b="1" i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l'attenzione</a:t>
            </a:r>
            <a:endParaRPr lang="en-US" altLang="zh-TW" b="1" i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az-Cyrl-AZ" altLang="zh-CN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Спасибо</a:t>
            </a:r>
            <a:r>
              <a:rPr lang="az-Cyrl-AZ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, что выслушали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algn="ctr" fontAlgn="auto">
              <a:lnSpc>
                <a:spcPct val="150000"/>
              </a:lnSpc>
            </a:pPr>
            <a:endParaRPr lang="zh-CN" altLang="en-US" b="1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875" y="526415"/>
            <a:ext cx="4426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  <a:r>
              <a:rPr lang="zh-TW" altLang="en-US" sz="16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與台灣犯罪率相關之調</a:t>
            </a:r>
            <a:r>
              <a:rPr lang="zh-TW" altLang="en-US" sz="16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</a:t>
            </a:r>
            <a:endParaRPr lang="zh-TW" altLang="en-US" sz="16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淘宝店chenying0907 1"/>
          <p:cNvGrpSpPr/>
          <p:nvPr/>
        </p:nvGrpSpPr>
        <p:grpSpPr>
          <a:xfrm>
            <a:off x="5243196" y="1832980"/>
            <a:ext cx="966788" cy="967086"/>
            <a:chOff x="3673476" y="1131590"/>
            <a:chExt cx="966788" cy="966788"/>
          </a:xfrm>
        </p:grpSpPr>
        <p:sp>
          <p:nvSpPr>
            <p:cNvPr id="3" name="淘宝店chenying0907 5"/>
            <p:cNvSpPr/>
            <p:nvPr/>
          </p:nvSpPr>
          <p:spPr bwMode="auto">
            <a:xfrm>
              <a:off x="3673476" y="1131590"/>
              <a:ext cx="966788" cy="966788"/>
            </a:xfrm>
            <a:custGeom>
              <a:avLst/>
              <a:gdLst>
                <a:gd name="T0" fmla="*/ 4869 w 4870"/>
                <a:gd name="T1" fmla="*/ 2493 h 4872"/>
                <a:gd name="T2" fmla="*/ 4866 w 4870"/>
                <a:gd name="T3" fmla="*/ 2310 h 4872"/>
                <a:gd name="T4" fmla="*/ 4793 w 4870"/>
                <a:gd name="T5" fmla="*/ 1827 h 4872"/>
                <a:gd name="T6" fmla="*/ 4630 w 4870"/>
                <a:gd name="T7" fmla="*/ 1380 h 4872"/>
                <a:gd name="T8" fmla="*/ 4386 w 4870"/>
                <a:gd name="T9" fmla="*/ 979 h 4872"/>
                <a:gd name="T10" fmla="*/ 4072 w 4870"/>
                <a:gd name="T11" fmla="*/ 633 h 4872"/>
                <a:gd name="T12" fmla="*/ 3698 w 4870"/>
                <a:gd name="T13" fmla="*/ 353 h 4872"/>
                <a:gd name="T14" fmla="*/ 3272 w 4870"/>
                <a:gd name="T15" fmla="*/ 148 h 4872"/>
                <a:gd name="T16" fmla="*/ 2805 w 4870"/>
                <a:gd name="T17" fmla="*/ 28 h 4872"/>
                <a:gd name="T18" fmla="*/ 2309 w 4870"/>
                <a:gd name="T19" fmla="*/ 3 h 4872"/>
                <a:gd name="T20" fmla="*/ 1826 w 4870"/>
                <a:gd name="T21" fmla="*/ 77 h 4872"/>
                <a:gd name="T22" fmla="*/ 1380 w 4870"/>
                <a:gd name="T23" fmla="*/ 240 h 4872"/>
                <a:gd name="T24" fmla="*/ 979 w 4870"/>
                <a:gd name="T25" fmla="*/ 484 h 4872"/>
                <a:gd name="T26" fmla="*/ 633 w 4870"/>
                <a:gd name="T27" fmla="*/ 798 h 4872"/>
                <a:gd name="T28" fmla="*/ 353 w 4870"/>
                <a:gd name="T29" fmla="*/ 1173 h 4872"/>
                <a:gd name="T30" fmla="*/ 148 w 4870"/>
                <a:gd name="T31" fmla="*/ 1599 h 4872"/>
                <a:gd name="T32" fmla="*/ 29 w 4870"/>
                <a:gd name="T33" fmla="*/ 2064 h 4872"/>
                <a:gd name="T34" fmla="*/ 4 w 4870"/>
                <a:gd name="T35" fmla="*/ 2562 h 4872"/>
                <a:gd name="T36" fmla="*/ 77 w 4870"/>
                <a:gd name="T37" fmla="*/ 3044 h 4872"/>
                <a:gd name="T38" fmla="*/ 240 w 4870"/>
                <a:gd name="T39" fmla="*/ 3492 h 4872"/>
                <a:gd name="T40" fmla="*/ 484 w 4870"/>
                <a:gd name="T41" fmla="*/ 3893 h 4872"/>
                <a:gd name="T42" fmla="*/ 798 w 4870"/>
                <a:gd name="T43" fmla="*/ 4238 h 4872"/>
                <a:gd name="T44" fmla="*/ 1172 w 4870"/>
                <a:gd name="T45" fmla="*/ 4519 h 4872"/>
                <a:gd name="T46" fmla="*/ 1598 w 4870"/>
                <a:gd name="T47" fmla="*/ 4724 h 4872"/>
                <a:gd name="T48" fmla="*/ 2064 w 4870"/>
                <a:gd name="T49" fmla="*/ 4844 h 4872"/>
                <a:gd name="T50" fmla="*/ 2480 w 4870"/>
                <a:gd name="T51" fmla="*/ 4871 h 4872"/>
                <a:gd name="T52" fmla="*/ 2656 w 4870"/>
                <a:gd name="T53" fmla="*/ 4862 h 4872"/>
                <a:gd name="T54" fmla="*/ 2829 w 4870"/>
                <a:gd name="T55" fmla="*/ 4840 h 4872"/>
                <a:gd name="T56" fmla="*/ 2997 w 4870"/>
                <a:gd name="T57" fmla="*/ 4807 h 4872"/>
                <a:gd name="T58" fmla="*/ 3160 w 4870"/>
                <a:gd name="T59" fmla="*/ 4761 h 4872"/>
                <a:gd name="T60" fmla="*/ 3320 w 4870"/>
                <a:gd name="T61" fmla="*/ 4704 h 4872"/>
                <a:gd name="T62" fmla="*/ 3477 w 4870"/>
                <a:gd name="T63" fmla="*/ 4636 h 4872"/>
                <a:gd name="T64" fmla="*/ 3630 w 4870"/>
                <a:gd name="T65" fmla="*/ 4556 h 4872"/>
                <a:gd name="T66" fmla="*/ 3763 w 4870"/>
                <a:gd name="T67" fmla="*/ 4477 h 4872"/>
                <a:gd name="T68" fmla="*/ 3863 w 4870"/>
                <a:gd name="T69" fmla="*/ 4415 h 4872"/>
                <a:gd name="T70" fmla="*/ 3937 w 4870"/>
                <a:gd name="T71" fmla="*/ 4396 h 4872"/>
                <a:gd name="T72" fmla="*/ 3997 w 4870"/>
                <a:gd name="T73" fmla="*/ 4415 h 4872"/>
                <a:gd name="T74" fmla="*/ 4077 w 4870"/>
                <a:gd name="T75" fmla="*/ 4475 h 4872"/>
                <a:gd name="T76" fmla="*/ 4178 w 4870"/>
                <a:gd name="T77" fmla="*/ 4554 h 4872"/>
                <a:gd name="T78" fmla="*/ 4289 w 4870"/>
                <a:gd name="T79" fmla="*/ 4616 h 4872"/>
                <a:gd name="T80" fmla="*/ 4439 w 4870"/>
                <a:gd name="T81" fmla="*/ 4663 h 4872"/>
                <a:gd name="T82" fmla="*/ 4639 w 4870"/>
                <a:gd name="T83" fmla="*/ 4686 h 4872"/>
                <a:gd name="T84" fmla="*/ 4639 w 4870"/>
                <a:gd name="T85" fmla="*/ 4649 h 4872"/>
                <a:gd name="T86" fmla="*/ 4574 w 4870"/>
                <a:gd name="T87" fmla="*/ 4590 h 4872"/>
                <a:gd name="T88" fmla="*/ 4525 w 4870"/>
                <a:gd name="T89" fmla="*/ 4522 h 4872"/>
                <a:gd name="T90" fmla="*/ 4489 w 4870"/>
                <a:gd name="T91" fmla="*/ 4448 h 4872"/>
                <a:gd name="T92" fmla="*/ 4466 w 4870"/>
                <a:gd name="T93" fmla="*/ 4370 h 4872"/>
                <a:gd name="T94" fmla="*/ 4453 w 4870"/>
                <a:gd name="T95" fmla="*/ 4292 h 4872"/>
                <a:gd name="T96" fmla="*/ 4453 w 4870"/>
                <a:gd name="T97" fmla="*/ 4163 h 4872"/>
                <a:gd name="T98" fmla="*/ 4480 w 4870"/>
                <a:gd name="T99" fmla="*/ 4020 h 4872"/>
                <a:gd name="T100" fmla="*/ 4529 w 4870"/>
                <a:gd name="T101" fmla="*/ 3866 h 4872"/>
                <a:gd name="T102" fmla="*/ 4648 w 4870"/>
                <a:gd name="T103" fmla="*/ 3566 h 4872"/>
                <a:gd name="T104" fmla="*/ 4737 w 4870"/>
                <a:gd name="T105" fmla="*/ 3319 h 4872"/>
                <a:gd name="T106" fmla="*/ 4800 w 4870"/>
                <a:gd name="T107" fmla="*/ 3098 h 4872"/>
                <a:gd name="T108" fmla="*/ 4846 w 4870"/>
                <a:gd name="T109" fmla="*/ 2853 h 4872"/>
                <a:gd name="T110" fmla="*/ 4869 w 4870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70" h="4872">
                  <a:moveTo>
                    <a:pt x="4870" y="2508"/>
                  </a:moveTo>
                  <a:lnTo>
                    <a:pt x="4869" y="2510"/>
                  </a:lnTo>
                  <a:lnTo>
                    <a:pt x="4867" y="2512"/>
                  </a:lnTo>
                  <a:lnTo>
                    <a:pt x="4869" y="2493"/>
                  </a:lnTo>
                  <a:lnTo>
                    <a:pt x="4869" y="2474"/>
                  </a:lnTo>
                  <a:lnTo>
                    <a:pt x="4870" y="2455"/>
                  </a:lnTo>
                  <a:lnTo>
                    <a:pt x="4870" y="2435"/>
                  </a:lnTo>
                  <a:lnTo>
                    <a:pt x="4866" y="2310"/>
                  </a:lnTo>
                  <a:lnTo>
                    <a:pt x="4857" y="2186"/>
                  </a:lnTo>
                  <a:lnTo>
                    <a:pt x="4842" y="2064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2"/>
                  </a:lnTo>
                  <a:lnTo>
                    <a:pt x="4722" y="1599"/>
                  </a:lnTo>
                  <a:lnTo>
                    <a:pt x="4678" y="1487"/>
                  </a:lnTo>
                  <a:lnTo>
                    <a:pt x="4630" y="1380"/>
                  </a:lnTo>
                  <a:lnTo>
                    <a:pt x="4576" y="1275"/>
                  </a:lnTo>
                  <a:lnTo>
                    <a:pt x="4517" y="1173"/>
                  </a:lnTo>
                  <a:lnTo>
                    <a:pt x="4454" y="1073"/>
                  </a:lnTo>
                  <a:lnTo>
                    <a:pt x="4386" y="979"/>
                  </a:lnTo>
                  <a:lnTo>
                    <a:pt x="4313" y="886"/>
                  </a:lnTo>
                  <a:lnTo>
                    <a:pt x="4238" y="798"/>
                  </a:lnTo>
                  <a:lnTo>
                    <a:pt x="4156" y="714"/>
                  </a:lnTo>
                  <a:lnTo>
                    <a:pt x="4072" y="633"/>
                  </a:lnTo>
                  <a:lnTo>
                    <a:pt x="3984" y="556"/>
                  </a:lnTo>
                  <a:lnTo>
                    <a:pt x="3892" y="484"/>
                  </a:lnTo>
                  <a:lnTo>
                    <a:pt x="3796" y="416"/>
                  </a:lnTo>
                  <a:lnTo>
                    <a:pt x="3698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2"/>
                  </a:lnTo>
                  <a:lnTo>
                    <a:pt x="3272" y="148"/>
                  </a:lnTo>
                  <a:lnTo>
                    <a:pt x="3159" y="109"/>
                  </a:lnTo>
                  <a:lnTo>
                    <a:pt x="3043" y="77"/>
                  </a:lnTo>
                  <a:lnTo>
                    <a:pt x="2926" y="50"/>
                  </a:lnTo>
                  <a:lnTo>
                    <a:pt x="2805" y="28"/>
                  </a:lnTo>
                  <a:lnTo>
                    <a:pt x="2684" y="12"/>
                  </a:lnTo>
                  <a:lnTo>
                    <a:pt x="2561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7" y="12"/>
                  </a:lnTo>
                  <a:lnTo>
                    <a:pt x="2064" y="28"/>
                  </a:lnTo>
                  <a:lnTo>
                    <a:pt x="1944" y="50"/>
                  </a:lnTo>
                  <a:lnTo>
                    <a:pt x="1826" y="77"/>
                  </a:lnTo>
                  <a:lnTo>
                    <a:pt x="1711" y="109"/>
                  </a:lnTo>
                  <a:lnTo>
                    <a:pt x="1598" y="148"/>
                  </a:lnTo>
                  <a:lnTo>
                    <a:pt x="1488" y="192"/>
                  </a:lnTo>
                  <a:lnTo>
                    <a:pt x="1380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4" y="416"/>
                  </a:lnTo>
                  <a:lnTo>
                    <a:pt x="979" y="484"/>
                  </a:lnTo>
                  <a:lnTo>
                    <a:pt x="886" y="556"/>
                  </a:lnTo>
                  <a:lnTo>
                    <a:pt x="798" y="633"/>
                  </a:lnTo>
                  <a:lnTo>
                    <a:pt x="714" y="714"/>
                  </a:lnTo>
                  <a:lnTo>
                    <a:pt x="633" y="798"/>
                  </a:lnTo>
                  <a:lnTo>
                    <a:pt x="556" y="886"/>
                  </a:lnTo>
                  <a:lnTo>
                    <a:pt x="484" y="979"/>
                  </a:lnTo>
                  <a:lnTo>
                    <a:pt x="416" y="1073"/>
                  </a:lnTo>
                  <a:lnTo>
                    <a:pt x="353" y="1173"/>
                  </a:lnTo>
                  <a:lnTo>
                    <a:pt x="295" y="1275"/>
                  </a:lnTo>
                  <a:lnTo>
                    <a:pt x="240" y="1380"/>
                  </a:lnTo>
                  <a:lnTo>
                    <a:pt x="192" y="1487"/>
                  </a:lnTo>
                  <a:lnTo>
                    <a:pt x="148" y="1599"/>
                  </a:lnTo>
                  <a:lnTo>
                    <a:pt x="110" y="1712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9" y="2064"/>
                  </a:lnTo>
                  <a:lnTo>
                    <a:pt x="13" y="2186"/>
                  </a:lnTo>
                  <a:lnTo>
                    <a:pt x="4" y="2310"/>
                  </a:lnTo>
                  <a:lnTo>
                    <a:pt x="0" y="2435"/>
                  </a:lnTo>
                  <a:lnTo>
                    <a:pt x="4" y="2562"/>
                  </a:lnTo>
                  <a:lnTo>
                    <a:pt x="13" y="2685"/>
                  </a:lnTo>
                  <a:lnTo>
                    <a:pt x="29" y="2806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10" y="3160"/>
                  </a:lnTo>
                  <a:lnTo>
                    <a:pt x="148" y="3273"/>
                  </a:lnTo>
                  <a:lnTo>
                    <a:pt x="192" y="3384"/>
                  </a:lnTo>
                  <a:lnTo>
                    <a:pt x="240" y="3492"/>
                  </a:lnTo>
                  <a:lnTo>
                    <a:pt x="295" y="3597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4" y="3893"/>
                  </a:lnTo>
                  <a:lnTo>
                    <a:pt x="556" y="3985"/>
                  </a:lnTo>
                  <a:lnTo>
                    <a:pt x="633" y="4074"/>
                  </a:lnTo>
                  <a:lnTo>
                    <a:pt x="714" y="4158"/>
                  </a:lnTo>
                  <a:lnTo>
                    <a:pt x="798" y="4238"/>
                  </a:lnTo>
                  <a:lnTo>
                    <a:pt x="886" y="4315"/>
                  </a:lnTo>
                  <a:lnTo>
                    <a:pt x="979" y="4387"/>
                  </a:lnTo>
                  <a:lnTo>
                    <a:pt x="1074" y="4456"/>
                  </a:lnTo>
                  <a:lnTo>
                    <a:pt x="1172" y="4519"/>
                  </a:lnTo>
                  <a:lnTo>
                    <a:pt x="1275" y="4578"/>
                  </a:lnTo>
                  <a:lnTo>
                    <a:pt x="1380" y="4632"/>
                  </a:lnTo>
                  <a:lnTo>
                    <a:pt x="1488" y="4680"/>
                  </a:lnTo>
                  <a:lnTo>
                    <a:pt x="1598" y="4724"/>
                  </a:lnTo>
                  <a:lnTo>
                    <a:pt x="1711" y="4761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4" y="4844"/>
                  </a:lnTo>
                  <a:lnTo>
                    <a:pt x="2187" y="4858"/>
                  </a:lnTo>
                  <a:lnTo>
                    <a:pt x="2309" y="4869"/>
                  </a:lnTo>
                  <a:lnTo>
                    <a:pt x="2434" y="4872"/>
                  </a:lnTo>
                  <a:lnTo>
                    <a:pt x="2480" y="4871"/>
                  </a:lnTo>
                  <a:lnTo>
                    <a:pt x="2525" y="4870"/>
                  </a:lnTo>
                  <a:lnTo>
                    <a:pt x="2569" y="4869"/>
                  </a:lnTo>
                  <a:lnTo>
                    <a:pt x="2614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3"/>
                  </a:lnTo>
                  <a:lnTo>
                    <a:pt x="2786" y="4847"/>
                  </a:lnTo>
                  <a:lnTo>
                    <a:pt x="2829" y="4840"/>
                  </a:lnTo>
                  <a:lnTo>
                    <a:pt x="2872" y="4832"/>
                  </a:lnTo>
                  <a:lnTo>
                    <a:pt x="2913" y="4825"/>
                  </a:lnTo>
                  <a:lnTo>
                    <a:pt x="2955" y="4817"/>
                  </a:lnTo>
                  <a:lnTo>
                    <a:pt x="2997" y="4807"/>
                  </a:lnTo>
                  <a:lnTo>
                    <a:pt x="3038" y="4796"/>
                  </a:lnTo>
                  <a:lnTo>
                    <a:pt x="3079" y="4785"/>
                  </a:lnTo>
                  <a:lnTo>
                    <a:pt x="3120" y="4774"/>
                  </a:lnTo>
                  <a:lnTo>
                    <a:pt x="3160" y="4761"/>
                  </a:lnTo>
                  <a:lnTo>
                    <a:pt x="3201" y="4748"/>
                  </a:lnTo>
                  <a:lnTo>
                    <a:pt x="3241" y="4734"/>
                  </a:lnTo>
                  <a:lnTo>
                    <a:pt x="3281" y="4720"/>
                  </a:lnTo>
                  <a:lnTo>
                    <a:pt x="3320" y="4704"/>
                  </a:lnTo>
                  <a:lnTo>
                    <a:pt x="3360" y="4688"/>
                  </a:lnTo>
                  <a:lnTo>
                    <a:pt x="3399" y="4671"/>
                  </a:lnTo>
                  <a:lnTo>
                    <a:pt x="3439" y="4654"/>
                  </a:lnTo>
                  <a:lnTo>
                    <a:pt x="3477" y="4636"/>
                  </a:lnTo>
                  <a:lnTo>
                    <a:pt x="3516" y="4617"/>
                  </a:lnTo>
                  <a:lnTo>
                    <a:pt x="3555" y="4597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7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7" y="4463"/>
                  </a:lnTo>
                  <a:lnTo>
                    <a:pt x="3813" y="4447"/>
                  </a:lnTo>
                  <a:lnTo>
                    <a:pt x="3843" y="4428"/>
                  </a:lnTo>
                  <a:lnTo>
                    <a:pt x="3863" y="4415"/>
                  </a:lnTo>
                  <a:lnTo>
                    <a:pt x="3884" y="4406"/>
                  </a:lnTo>
                  <a:lnTo>
                    <a:pt x="3902" y="4401"/>
                  </a:lnTo>
                  <a:lnTo>
                    <a:pt x="3920" y="4397"/>
                  </a:lnTo>
                  <a:lnTo>
                    <a:pt x="3937" y="4396"/>
                  </a:lnTo>
                  <a:lnTo>
                    <a:pt x="3952" y="4398"/>
                  </a:lnTo>
                  <a:lnTo>
                    <a:pt x="3968" y="4402"/>
                  </a:lnTo>
                  <a:lnTo>
                    <a:pt x="3983" y="4407"/>
                  </a:lnTo>
                  <a:lnTo>
                    <a:pt x="3997" y="4415"/>
                  </a:lnTo>
                  <a:lnTo>
                    <a:pt x="4013" y="4424"/>
                  </a:lnTo>
                  <a:lnTo>
                    <a:pt x="4028" y="4436"/>
                  </a:lnTo>
                  <a:lnTo>
                    <a:pt x="4044" y="4448"/>
                  </a:lnTo>
                  <a:lnTo>
                    <a:pt x="4077" y="4475"/>
                  </a:lnTo>
                  <a:lnTo>
                    <a:pt x="4114" y="4505"/>
                  </a:lnTo>
                  <a:lnTo>
                    <a:pt x="4134" y="4521"/>
                  </a:lnTo>
                  <a:lnTo>
                    <a:pt x="4155" y="4538"/>
                  </a:lnTo>
                  <a:lnTo>
                    <a:pt x="4178" y="4554"/>
                  </a:lnTo>
                  <a:lnTo>
                    <a:pt x="4203" y="4570"/>
                  </a:lnTo>
                  <a:lnTo>
                    <a:pt x="4230" y="4586"/>
                  </a:lnTo>
                  <a:lnTo>
                    <a:pt x="4258" y="4601"/>
                  </a:lnTo>
                  <a:lnTo>
                    <a:pt x="4289" y="4616"/>
                  </a:lnTo>
                  <a:lnTo>
                    <a:pt x="4322" y="4630"/>
                  </a:lnTo>
                  <a:lnTo>
                    <a:pt x="4358" y="4642"/>
                  </a:lnTo>
                  <a:lnTo>
                    <a:pt x="4398" y="4653"/>
                  </a:lnTo>
                  <a:lnTo>
                    <a:pt x="4439" y="4663"/>
                  </a:lnTo>
                  <a:lnTo>
                    <a:pt x="4483" y="4671"/>
                  </a:lnTo>
                  <a:lnTo>
                    <a:pt x="4532" y="4678"/>
                  </a:lnTo>
                  <a:lnTo>
                    <a:pt x="4583" y="4683"/>
                  </a:lnTo>
                  <a:lnTo>
                    <a:pt x="4639" y="4686"/>
                  </a:lnTo>
                  <a:lnTo>
                    <a:pt x="4697" y="4686"/>
                  </a:lnTo>
                  <a:lnTo>
                    <a:pt x="4677" y="4675"/>
                  </a:lnTo>
                  <a:lnTo>
                    <a:pt x="4657" y="4662"/>
                  </a:lnTo>
                  <a:lnTo>
                    <a:pt x="4639" y="4649"/>
                  </a:lnTo>
                  <a:lnTo>
                    <a:pt x="4621" y="4635"/>
                  </a:lnTo>
                  <a:lnTo>
                    <a:pt x="4604" y="4620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61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5" y="4522"/>
                  </a:lnTo>
                  <a:lnTo>
                    <a:pt x="4515" y="4504"/>
                  </a:lnTo>
                  <a:lnTo>
                    <a:pt x="4506" y="4486"/>
                  </a:lnTo>
                  <a:lnTo>
                    <a:pt x="4497" y="4467"/>
                  </a:lnTo>
                  <a:lnTo>
                    <a:pt x="4489" y="4448"/>
                  </a:lnTo>
                  <a:lnTo>
                    <a:pt x="4482" y="4429"/>
                  </a:lnTo>
                  <a:lnTo>
                    <a:pt x="4476" y="4410"/>
                  </a:lnTo>
                  <a:lnTo>
                    <a:pt x="4471" y="4390"/>
                  </a:lnTo>
                  <a:lnTo>
                    <a:pt x="4466" y="4370"/>
                  </a:lnTo>
                  <a:lnTo>
                    <a:pt x="4462" y="4351"/>
                  </a:lnTo>
                  <a:lnTo>
                    <a:pt x="4458" y="4332"/>
                  </a:lnTo>
                  <a:lnTo>
                    <a:pt x="4455" y="4312"/>
                  </a:lnTo>
                  <a:lnTo>
                    <a:pt x="4453" y="4292"/>
                  </a:lnTo>
                  <a:lnTo>
                    <a:pt x="4452" y="4273"/>
                  </a:lnTo>
                  <a:lnTo>
                    <a:pt x="4449" y="4235"/>
                  </a:lnTo>
                  <a:lnTo>
                    <a:pt x="4450" y="4198"/>
                  </a:lnTo>
                  <a:lnTo>
                    <a:pt x="4453" y="4163"/>
                  </a:lnTo>
                  <a:lnTo>
                    <a:pt x="4457" y="4129"/>
                  </a:lnTo>
                  <a:lnTo>
                    <a:pt x="4463" y="4093"/>
                  </a:lnTo>
                  <a:lnTo>
                    <a:pt x="4471" y="4057"/>
                  </a:lnTo>
                  <a:lnTo>
                    <a:pt x="4480" y="4020"/>
                  </a:lnTo>
                  <a:lnTo>
                    <a:pt x="4490" y="3982"/>
                  </a:lnTo>
                  <a:lnTo>
                    <a:pt x="4502" y="3944"/>
                  </a:lnTo>
                  <a:lnTo>
                    <a:pt x="4516" y="3906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7" y="3743"/>
                  </a:lnTo>
                  <a:lnTo>
                    <a:pt x="4612" y="3656"/>
                  </a:lnTo>
                  <a:lnTo>
                    <a:pt x="4648" y="3566"/>
                  </a:lnTo>
                  <a:lnTo>
                    <a:pt x="4684" y="3470"/>
                  </a:lnTo>
                  <a:lnTo>
                    <a:pt x="4702" y="3421"/>
                  </a:lnTo>
                  <a:lnTo>
                    <a:pt x="4720" y="3371"/>
                  </a:lnTo>
                  <a:lnTo>
                    <a:pt x="4737" y="3319"/>
                  </a:lnTo>
                  <a:lnTo>
                    <a:pt x="4754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800" y="3098"/>
                  </a:lnTo>
                  <a:lnTo>
                    <a:pt x="4812" y="3039"/>
                  </a:lnTo>
                  <a:lnTo>
                    <a:pt x="4825" y="2979"/>
                  </a:lnTo>
                  <a:lnTo>
                    <a:pt x="4836" y="2917"/>
                  </a:lnTo>
                  <a:lnTo>
                    <a:pt x="4846" y="2853"/>
                  </a:lnTo>
                  <a:lnTo>
                    <a:pt x="4854" y="2787"/>
                  </a:lnTo>
                  <a:lnTo>
                    <a:pt x="4861" y="2721"/>
                  </a:lnTo>
                  <a:lnTo>
                    <a:pt x="4865" y="2652"/>
                  </a:lnTo>
                  <a:lnTo>
                    <a:pt x="4869" y="2581"/>
                  </a:lnTo>
                  <a:lnTo>
                    <a:pt x="4870" y="2508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淘宝店chenying0907 6"/>
            <p:cNvSpPr/>
            <p:nvPr/>
          </p:nvSpPr>
          <p:spPr bwMode="auto">
            <a:xfrm>
              <a:off x="3802063" y="1260178"/>
              <a:ext cx="709613" cy="709613"/>
            </a:xfrm>
            <a:custGeom>
              <a:avLst/>
              <a:gdLst>
                <a:gd name="T0" fmla="*/ 3567 w 3576"/>
                <a:gd name="T1" fmla="*/ 1972 h 3578"/>
                <a:gd name="T2" fmla="*/ 3520 w 3576"/>
                <a:gd name="T3" fmla="*/ 2236 h 3578"/>
                <a:gd name="T4" fmla="*/ 3435 w 3576"/>
                <a:gd name="T5" fmla="*/ 2485 h 3578"/>
                <a:gd name="T6" fmla="*/ 3317 w 3576"/>
                <a:gd name="T7" fmla="*/ 2716 h 3578"/>
                <a:gd name="T8" fmla="*/ 3168 w 3576"/>
                <a:gd name="T9" fmla="*/ 2927 h 3578"/>
                <a:gd name="T10" fmla="*/ 2990 w 3576"/>
                <a:gd name="T11" fmla="*/ 3113 h 3578"/>
                <a:gd name="T12" fmla="*/ 2788 w 3576"/>
                <a:gd name="T13" fmla="*/ 3272 h 3578"/>
                <a:gd name="T14" fmla="*/ 2563 w 3576"/>
                <a:gd name="T15" fmla="*/ 3402 h 3578"/>
                <a:gd name="T16" fmla="*/ 2319 w 3576"/>
                <a:gd name="T17" fmla="*/ 3498 h 3578"/>
                <a:gd name="T18" fmla="*/ 2060 w 3576"/>
                <a:gd name="T19" fmla="*/ 3557 h 3578"/>
                <a:gd name="T20" fmla="*/ 1787 w 3576"/>
                <a:gd name="T21" fmla="*/ 3578 h 3578"/>
                <a:gd name="T22" fmla="*/ 1516 w 3576"/>
                <a:gd name="T23" fmla="*/ 3557 h 3578"/>
                <a:gd name="T24" fmla="*/ 1257 w 3576"/>
                <a:gd name="T25" fmla="*/ 3498 h 3578"/>
                <a:gd name="T26" fmla="*/ 1013 w 3576"/>
                <a:gd name="T27" fmla="*/ 3402 h 3578"/>
                <a:gd name="T28" fmla="*/ 788 w 3576"/>
                <a:gd name="T29" fmla="*/ 3272 h 3578"/>
                <a:gd name="T30" fmla="*/ 586 w 3576"/>
                <a:gd name="T31" fmla="*/ 3113 h 3578"/>
                <a:gd name="T32" fmla="*/ 408 w 3576"/>
                <a:gd name="T33" fmla="*/ 2927 h 3578"/>
                <a:gd name="T34" fmla="*/ 258 w 3576"/>
                <a:gd name="T35" fmla="*/ 2716 h 3578"/>
                <a:gd name="T36" fmla="*/ 140 w 3576"/>
                <a:gd name="T37" fmla="*/ 2485 h 3578"/>
                <a:gd name="T38" fmla="*/ 57 w 3576"/>
                <a:gd name="T39" fmla="*/ 2236 h 3578"/>
                <a:gd name="T40" fmla="*/ 9 w 3576"/>
                <a:gd name="T41" fmla="*/ 1972 h 3578"/>
                <a:gd name="T42" fmla="*/ 2 w 3576"/>
                <a:gd name="T43" fmla="*/ 1697 h 3578"/>
                <a:gd name="T44" fmla="*/ 36 w 3576"/>
                <a:gd name="T45" fmla="*/ 1429 h 3578"/>
                <a:gd name="T46" fmla="*/ 108 w 3576"/>
                <a:gd name="T47" fmla="*/ 1174 h 3578"/>
                <a:gd name="T48" fmla="*/ 215 w 3576"/>
                <a:gd name="T49" fmla="*/ 936 h 3578"/>
                <a:gd name="T50" fmla="*/ 355 w 3576"/>
                <a:gd name="T51" fmla="*/ 718 h 3578"/>
                <a:gd name="T52" fmla="*/ 523 w 3576"/>
                <a:gd name="T53" fmla="*/ 523 h 3578"/>
                <a:gd name="T54" fmla="*/ 718 w 3576"/>
                <a:gd name="T55" fmla="*/ 355 h 3578"/>
                <a:gd name="T56" fmla="*/ 936 w 3576"/>
                <a:gd name="T57" fmla="*/ 216 h 3578"/>
                <a:gd name="T58" fmla="*/ 1173 w 3576"/>
                <a:gd name="T59" fmla="*/ 108 h 3578"/>
                <a:gd name="T60" fmla="*/ 1428 w 3576"/>
                <a:gd name="T61" fmla="*/ 36 h 3578"/>
                <a:gd name="T62" fmla="*/ 1696 w 3576"/>
                <a:gd name="T63" fmla="*/ 2 h 3578"/>
                <a:gd name="T64" fmla="*/ 1971 w 3576"/>
                <a:gd name="T65" fmla="*/ 9 h 3578"/>
                <a:gd name="T66" fmla="*/ 2235 w 3576"/>
                <a:gd name="T67" fmla="*/ 57 h 3578"/>
                <a:gd name="T68" fmla="*/ 2484 w 3576"/>
                <a:gd name="T69" fmla="*/ 140 h 3578"/>
                <a:gd name="T70" fmla="*/ 2715 w 3576"/>
                <a:gd name="T71" fmla="*/ 258 h 3578"/>
                <a:gd name="T72" fmla="*/ 2926 w 3576"/>
                <a:gd name="T73" fmla="*/ 408 h 3578"/>
                <a:gd name="T74" fmla="*/ 3112 w 3576"/>
                <a:gd name="T75" fmla="*/ 585 h 3578"/>
                <a:gd name="T76" fmla="*/ 3270 w 3576"/>
                <a:gd name="T77" fmla="*/ 788 h 3578"/>
                <a:gd name="T78" fmla="*/ 3400 w 3576"/>
                <a:gd name="T79" fmla="*/ 1013 h 3578"/>
                <a:gd name="T80" fmla="*/ 3496 w 3576"/>
                <a:gd name="T81" fmla="*/ 1256 h 3578"/>
                <a:gd name="T82" fmla="*/ 3556 w 3576"/>
                <a:gd name="T83" fmla="*/ 1517 h 3578"/>
                <a:gd name="T84" fmla="*/ 3576 w 3576"/>
                <a:gd name="T85" fmla="*/ 1788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6" h="3578">
                  <a:moveTo>
                    <a:pt x="3576" y="1788"/>
                  </a:moveTo>
                  <a:lnTo>
                    <a:pt x="3574" y="1881"/>
                  </a:lnTo>
                  <a:lnTo>
                    <a:pt x="3567" y="1972"/>
                  </a:lnTo>
                  <a:lnTo>
                    <a:pt x="3556" y="2061"/>
                  </a:lnTo>
                  <a:lnTo>
                    <a:pt x="3540" y="2149"/>
                  </a:lnTo>
                  <a:lnTo>
                    <a:pt x="3520" y="2236"/>
                  </a:lnTo>
                  <a:lnTo>
                    <a:pt x="3496" y="2321"/>
                  </a:lnTo>
                  <a:lnTo>
                    <a:pt x="3468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61" y="2642"/>
                  </a:lnTo>
                  <a:lnTo>
                    <a:pt x="3317" y="2716"/>
                  </a:lnTo>
                  <a:lnTo>
                    <a:pt x="3270" y="2788"/>
                  </a:lnTo>
                  <a:lnTo>
                    <a:pt x="3221" y="2860"/>
                  </a:lnTo>
                  <a:lnTo>
                    <a:pt x="3168" y="2927"/>
                  </a:lnTo>
                  <a:lnTo>
                    <a:pt x="3112" y="2991"/>
                  </a:lnTo>
                  <a:lnTo>
                    <a:pt x="3052" y="3053"/>
                  </a:lnTo>
                  <a:lnTo>
                    <a:pt x="2990" y="3113"/>
                  </a:lnTo>
                  <a:lnTo>
                    <a:pt x="2926" y="3170"/>
                  </a:lnTo>
                  <a:lnTo>
                    <a:pt x="2858" y="3223"/>
                  </a:lnTo>
                  <a:lnTo>
                    <a:pt x="2788" y="3272"/>
                  </a:lnTo>
                  <a:lnTo>
                    <a:pt x="2715" y="3318"/>
                  </a:lnTo>
                  <a:lnTo>
                    <a:pt x="2641" y="3362"/>
                  </a:lnTo>
                  <a:lnTo>
                    <a:pt x="2563" y="3402"/>
                  </a:lnTo>
                  <a:lnTo>
                    <a:pt x="2484" y="3437"/>
                  </a:lnTo>
                  <a:lnTo>
                    <a:pt x="2403" y="3470"/>
                  </a:lnTo>
                  <a:lnTo>
                    <a:pt x="2319" y="3498"/>
                  </a:lnTo>
                  <a:lnTo>
                    <a:pt x="2235" y="3521"/>
                  </a:lnTo>
                  <a:lnTo>
                    <a:pt x="2148" y="3542"/>
                  </a:lnTo>
                  <a:lnTo>
                    <a:pt x="2060" y="3557"/>
                  </a:lnTo>
                  <a:lnTo>
                    <a:pt x="1971" y="3569"/>
                  </a:lnTo>
                  <a:lnTo>
                    <a:pt x="1880" y="3575"/>
                  </a:lnTo>
                  <a:lnTo>
                    <a:pt x="1787" y="3578"/>
                  </a:lnTo>
                  <a:lnTo>
                    <a:pt x="1696" y="3575"/>
                  </a:lnTo>
                  <a:lnTo>
                    <a:pt x="1605" y="3569"/>
                  </a:lnTo>
                  <a:lnTo>
                    <a:pt x="1516" y="3557"/>
                  </a:lnTo>
                  <a:lnTo>
                    <a:pt x="1428" y="3542"/>
                  </a:lnTo>
                  <a:lnTo>
                    <a:pt x="1341" y="3521"/>
                  </a:lnTo>
                  <a:lnTo>
                    <a:pt x="1257" y="3498"/>
                  </a:lnTo>
                  <a:lnTo>
                    <a:pt x="1173" y="3470"/>
                  </a:lnTo>
                  <a:lnTo>
                    <a:pt x="1092" y="3437"/>
                  </a:lnTo>
                  <a:lnTo>
                    <a:pt x="1013" y="3402"/>
                  </a:lnTo>
                  <a:lnTo>
                    <a:pt x="936" y="3362"/>
                  </a:lnTo>
                  <a:lnTo>
                    <a:pt x="861" y="3318"/>
                  </a:lnTo>
                  <a:lnTo>
                    <a:pt x="788" y="3272"/>
                  </a:lnTo>
                  <a:lnTo>
                    <a:pt x="718" y="3223"/>
                  </a:lnTo>
                  <a:lnTo>
                    <a:pt x="650" y="3170"/>
                  </a:lnTo>
                  <a:lnTo>
                    <a:pt x="586" y="3113"/>
                  </a:lnTo>
                  <a:lnTo>
                    <a:pt x="523" y="3053"/>
                  </a:lnTo>
                  <a:lnTo>
                    <a:pt x="465" y="2991"/>
                  </a:lnTo>
                  <a:lnTo>
                    <a:pt x="408" y="2927"/>
                  </a:lnTo>
                  <a:lnTo>
                    <a:pt x="355" y="2860"/>
                  </a:lnTo>
                  <a:lnTo>
                    <a:pt x="306" y="2788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1"/>
                  </a:lnTo>
                  <a:lnTo>
                    <a:pt x="57" y="2236"/>
                  </a:lnTo>
                  <a:lnTo>
                    <a:pt x="36" y="2149"/>
                  </a:lnTo>
                  <a:lnTo>
                    <a:pt x="21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8"/>
                  </a:lnTo>
                  <a:lnTo>
                    <a:pt x="2" y="1697"/>
                  </a:lnTo>
                  <a:lnTo>
                    <a:pt x="9" y="1606"/>
                  </a:lnTo>
                  <a:lnTo>
                    <a:pt x="21" y="1517"/>
                  </a:lnTo>
                  <a:lnTo>
                    <a:pt x="36" y="1429"/>
                  </a:lnTo>
                  <a:lnTo>
                    <a:pt x="57" y="1342"/>
                  </a:lnTo>
                  <a:lnTo>
                    <a:pt x="80" y="1256"/>
                  </a:lnTo>
                  <a:lnTo>
                    <a:pt x="108" y="1174"/>
                  </a:lnTo>
                  <a:lnTo>
                    <a:pt x="140" y="1093"/>
                  </a:lnTo>
                  <a:lnTo>
                    <a:pt x="176" y="1013"/>
                  </a:lnTo>
                  <a:lnTo>
                    <a:pt x="215" y="936"/>
                  </a:lnTo>
                  <a:lnTo>
                    <a:pt x="258" y="862"/>
                  </a:lnTo>
                  <a:lnTo>
                    <a:pt x="306" y="788"/>
                  </a:lnTo>
                  <a:lnTo>
                    <a:pt x="355" y="718"/>
                  </a:lnTo>
                  <a:lnTo>
                    <a:pt x="408" y="651"/>
                  </a:lnTo>
                  <a:lnTo>
                    <a:pt x="465" y="585"/>
                  </a:lnTo>
                  <a:lnTo>
                    <a:pt x="523" y="523"/>
                  </a:lnTo>
                  <a:lnTo>
                    <a:pt x="586" y="465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6"/>
                  </a:lnTo>
                  <a:lnTo>
                    <a:pt x="861" y="258"/>
                  </a:lnTo>
                  <a:lnTo>
                    <a:pt x="936" y="216"/>
                  </a:lnTo>
                  <a:lnTo>
                    <a:pt x="1013" y="176"/>
                  </a:lnTo>
                  <a:lnTo>
                    <a:pt x="1092" y="140"/>
                  </a:lnTo>
                  <a:lnTo>
                    <a:pt x="1173" y="108"/>
                  </a:lnTo>
                  <a:lnTo>
                    <a:pt x="1257" y="80"/>
                  </a:lnTo>
                  <a:lnTo>
                    <a:pt x="1341" y="57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80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5" y="57"/>
                  </a:lnTo>
                  <a:lnTo>
                    <a:pt x="2319" y="80"/>
                  </a:lnTo>
                  <a:lnTo>
                    <a:pt x="2403" y="108"/>
                  </a:lnTo>
                  <a:lnTo>
                    <a:pt x="2484" y="140"/>
                  </a:lnTo>
                  <a:lnTo>
                    <a:pt x="2563" y="176"/>
                  </a:lnTo>
                  <a:lnTo>
                    <a:pt x="2641" y="216"/>
                  </a:lnTo>
                  <a:lnTo>
                    <a:pt x="2715" y="258"/>
                  </a:lnTo>
                  <a:lnTo>
                    <a:pt x="2788" y="306"/>
                  </a:lnTo>
                  <a:lnTo>
                    <a:pt x="2858" y="355"/>
                  </a:lnTo>
                  <a:lnTo>
                    <a:pt x="2926" y="408"/>
                  </a:lnTo>
                  <a:lnTo>
                    <a:pt x="2990" y="465"/>
                  </a:lnTo>
                  <a:lnTo>
                    <a:pt x="3052" y="523"/>
                  </a:lnTo>
                  <a:lnTo>
                    <a:pt x="3112" y="585"/>
                  </a:lnTo>
                  <a:lnTo>
                    <a:pt x="3168" y="651"/>
                  </a:lnTo>
                  <a:lnTo>
                    <a:pt x="3221" y="718"/>
                  </a:lnTo>
                  <a:lnTo>
                    <a:pt x="3270" y="788"/>
                  </a:lnTo>
                  <a:lnTo>
                    <a:pt x="3317" y="862"/>
                  </a:lnTo>
                  <a:lnTo>
                    <a:pt x="3361" y="936"/>
                  </a:lnTo>
                  <a:lnTo>
                    <a:pt x="3400" y="1013"/>
                  </a:lnTo>
                  <a:lnTo>
                    <a:pt x="3435" y="1093"/>
                  </a:lnTo>
                  <a:lnTo>
                    <a:pt x="3468" y="1174"/>
                  </a:lnTo>
                  <a:lnTo>
                    <a:pt x="3496" y="1256"/>
                  </a:lnTo>
                  <a:lnTo>
                    <a:pt x="3520" y="1342"/>
                  </a:lnTo>
                  <a:lnTo>
                    <a:pt x="3540" y="1429"/>
                  </a:lnTo>
                  <a:lnTo>
                    <a:pt x="3556" y="1517"/>
                  </a:lnTo>
                  <a:lnTo>
                    <a:pt x="3567" y="1606"/>
                  </a:lnTo>
                  <a:lnTo>
                    <a:pt x="3574" y="1697"/>
                  </a:lnTo>
                  <a:lnTo>
                    <a:pt x="3576" y="178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" name="淘宝店chenying0907 2"/>
          <p:cNvGrpSpPr/>
          <p:nvPr/>
        </p:nvGrpSpPr>
        <p:grpSpPr>
          <a:xfrm>
            <a:off x="6167121" y="2730195"/>
            <a:ext cx="966788" cy="967086"/>
            <a:chOff x="4597401" y="2028528"/>
            <a:chExt cx="966788" cy="966788"/>
          </a:xfrm>
        </p:grpSpPr>
        <p:sp>
          <p:nvSpPr>
            <p:cNvPr id="10" name="淘宝店chenying0907 7"/>
            <p:cNvSpPr/>
            <p:nvPr/>
          </p:nvSpPr>
          <p:spPr bwMode="auto">
            <a:xfrm>
              <a:off x="4597401" y="2028528"/>
              <a:ext cx="966788" cy="966788"/>
            </a:xfrm>
            <a:custGeom>
              <a:avLst/>
              <a:gdLst>
                <a:gd name="T0" fmla="*/ 2 w 4869"/>
                <a:gd name="T1" fmla="*/ 2493 h 4872"/>
                <a:gd name="T2" fmla="*/ 3 w 4869"/>
                <a:gd name="T3" fmla="*/ 2311 h 4872"/>
                <a:gd name="T4" fmla="*/ 76 w 4869"/>
                <a:gd name="T5" fmla="*/ 1827 h 4872"/>
                <a:gd name="T6" fmla="*/ 240 w 4869"/>
                <a:gd name="T7" fmla="*/ 1380 h 4872"/>
                <a:gd name="T8" fmla="*/ 484 w 4869"/>
                <a:gd name="T9" fmla="*/ 979 h 4872"/>
                <a:gd name="T10" fmla="*/ 798 w 4869"/>
                <a:gd name="T11" fmla="*/ 633 h 4872"/>
                <a:gd name="T12" fmla="*/ 1172 w 4869"/>
                <a:gd name="T13" fmla="*/ 353 h 4872"/>
                <a:gd name="T14" fmla="*/ 1598 w 4869"/>
                <a:gd name="T15" fmla="*/ 148 h 4872"/>
                <a:gd name="T16" fmla="*/ 2064 w 4869"/>
                <a:gd name="T17" fmla="*/ 29 h 4872"/>
                <a:gd name="T18" fmla="*/ 2560 w 4869"/>
                <a:gd name="T19" fmla="*/ 4 h 4872"/>
                <a:gd name="T20" fmla="*/ 3043 w 4869"/>
                <a:gd name="T21" fmla="*/ 77 h 4872"/>
                <a:gd name="T22" fmla="*/ 3490 w 4869"/>
                <a:gd name="T23" fmla="*/ 241 h 4872"/>
                <a:gd name="T24" fmla="*/ 3891 w 4869"/>
                <a:gd name="T25" fmla="*/ 484 h 4872"/>
                <a:gd name="T26" fmla="*/ 4237 w 4869"/>
                <a:gd name="T27" fmla="*/ 799 h 4872"/>
                <a:gd name="T28" fmla="*/ 4516 w 4869"/>
                <a:gd name="T29" fmla="*/ 1173 h 4872"/>
                <a:gd name="T30" fmla="*/ 4721 w 4869"/>
                <a:gd name="T31" fmla="*/ 1598 h 4872"/>
                <a:gd name="T32" fmla="*/ 4841 w 4869"/>
                <a:gd name="T33" fmla="*/ 2065 h 4872"/>
                <a:gd name="T34" fmla="*/ 4866 w 4869"/>
                <a:gd name="T35" fmla="*/ 2561 h 4872"/>
                <a:gd name="T36" fmla="*/ 4792 w 4869"/>
                <a:gd name="T37" fmla="*/ 3045 h 4872"/>
                <a:gd name="T38" fmla="*/ 4629 w 4869"/>
                <a:gd name="T39" fmla="*/ 3492 h 4872"/>
                <a:gd name="T40" fmla="*/ 4386 w 4869"/>
                <a:gd name="T41" fmla="*/ 3894 h 4872"/>
                <a:gd name="T42" fmla="*/ 4071 w 4869"/>
                <a:gd name="T43" fmla="*/ 4239 h 4872"/>
                <a:gd name="T44" fmla="*/ 3697 w 4869"/>
                <a:gd name="T45" fmla="*/ 4519 h 4872"/>
                <a:gd name="T46" fmla="*/ 3271 w 4869"/>
                <a:gd name="T47" fmla="*/ 4724 h 4872"/>
                <a:gd name="T48" fmla="*/ 2806 w 4869"/>
                <a:gd name="T49" fmla="*/ 4844 h 4872"/>
                <a:gd name="T50" fmla="*/ 2390 w 4869"/>
                <a:gd name="T51" fmla="*/ 4871 h 4872"/>
                <a:gd name="T52" fmla="*/ 2213 w 4869"/>
                <a:gd name="T53" fmla="*/ 4862 h 4872"/>
                <a:gd name="T54" fmla="*/ 2041 w 4869"/>
                <a:gd name="T55" fmla="*/ 4841 h 4872"/>
                <a:gd name="T56" fmla="*/ 1873 w 4869"/>
                <a:gd name="T57" fmla="*/ 4807 h 4872"/>
                <a:gd name="T58" fmla="*/ 1709 w 4869"/>
                <a:gd name="T59" fmla="*/ 4762 h 4872"/>
                <a:gd name="T60" fmla="*/ 1549 w 4869"/>
                <a:gd name="T61" fmla="*/ 4704 h 4872"/>
                <a:gd name="T62" fmla="*/ 1393 w 4869"/>
                <a:gd name="T63" fmla="*/ 4637 h 4872"/>
                <a:gd name="T64" fmla="*/ 1239 w 4869"/>
                <a:gd name="T65" fmla="*/ 4557 h 4872"/>
                <a:gd name="T66" fmla="*/ 1106 w 4869"/>
                <a:gd name="T67" fmla="*/ 4478 h 4872"/>
                <a:gd name="T68" fmla="*/ 1006 w 4869"/>
                <a:gd name="T69" fmla="*/ 4416 h 4872"/>
                <a:gd name="T70" fmla="*/ 933 w 4869"/>
                <a:gd name="T71" fmla="*/ 4397 h 4872"/>
                <a:gd name="T72" fmla="*/ 872 w 4869"/>
                <a:gd name="T73" fmla="*/ 4416 h 4872"/>
                <a:gd name="T74" fmla="*/ 793 w 4869"/>
                <a:gd name="T75" fmla="*/ 4475 h 4872"/>
                <a:gd name="T76" fmla="*/ 692 w 4869"/>
                <a:gd name="T77" fmla="*/ 4554 h 4872"/>
                <a:gd name="T78" fmla="*/ 580 w 4869"/>
                <a:gd name="T79" fmla="*/ 4616 h 4872"/>
                <a:gd name="T80" fmla="*/ 430 w 4869"/>
                <a:gd name="T81" fmla="*/ 4664 h 4872"/>
                <a:gd name="T82" fmla="*/ 231 w 4869"/>
                <a:gd name="T83" fmla="*/ 4686 h 4872"/>
                <a:gd name="T84" fmla="*/ 231 w 4869"/>
                <a:gd name="T85" fmla="*/ 4649 h 4872"/>
                <a:gd name="T86" fmla="*/ 295 w 4869"/>
                <a:gd name="T87" fmla="*/ 4590 h 4872"/>
                <a:gd name="T88" fmla="*/ 345 w 4869"/>
                <a:gd name="T89" fmla="*/ 4523 h 4872"/>
                <a:gd name="T90" fmla="*/ 381 w 4869"/>
                <a:gd name="T91" fmla="*/ 4448 h 4872"/>
                <a:gd name="T92" fmla="*/ 403 w 4869"/>
                <a:gd name="T93" fmla="*/ 4371 h 4872"/>
                <a:gd name="T94" fmla="*/ 417 w 4869"/>
                <a:gd name="T95" fmla="*/ 4293 h 4872"/>
                <a:gd name="T96" fmla="*/ 417 w 4869"/>
                <a:gd name="T97" fmla="*/ 4163 h 4872"/>
                <a:gd name="T98" fmla="*/ 390 w 4869"/>
                <a:gd name="T99" fmla="*/ 4020 h 4872"/>
                <a:gd name="T100" fmla="*/ 340 w 4869"/>
                <a:gd name="T101" fmla="*/ 3867 h 4872"/>
                <a:gd name="T102" fmla="*/ 222 w 4869"/>
                <a:gd name="T103" fmla="*/ 3567 h 4872"/>
                <a:gd name="T104" fmla="*/ 133 w 4869"/>
                <a:gd name="T105" fmla="*/ 3320 h 4872"/>
                <a:gd name="T106" fmla="*/ 70 w 4869"/>
                <a:gd name="T107" fmla="*/ 3099 h 4872"/>
                <a:gd name="T108" fmla="*/ 23 w 4869"/>
                <a:gd name="T109" fmla="*/ 2853 h 4872"/>
                <a:gd name="T110" fmla="*/ 1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0" y="2508"/>
                  </a:moveTo>
                  <a:lnTo>
                    <a:pt x="1" y="2510"/>
                  </a:lnTo>
                  <a:lnTo>
                    <a:pt x="2" y="2512"/>
                  </a:lnTo>
                  <a:lnTo>
                    <a:pt x="2" y="2493"/>
                  </a:lnTo>
                  <a:lnTo>
                    <a:pt x="1" y="2474"/>
                  </a:lnTo>
                  <a:lnTo>
                    <a:pt x="0" y="2455"/>
                  </a:lnTo>
                  <a:lnTo>
                    <a:pt x="0" y="2436"/>
                  </a:lnTo>
                  <a:lnTo>
                    <a:pt x="3" y="2311"/>
                  </a:lnTo>
                  <a:lnTo>
                    <a:pt x="12" y="2187"/>
                  </a:lnTo>
                  <a:lnTo>
                    <a:pt x="28" y="2065"/>
                  </a:lnTo>
                  <a:lnTo>
                    <a:pt x="49" y="1945"/>
                  </a:lnTo>
                  <a:lnTo>
                    <a:pt x="76" y="1827"/>
                  </a:lnTo>
                  <a:lnTo>
                    <a:pt x="109" y="1712"/>
                  </a:lnTo>
                  <a:lnTo>
                    <a:pt x="147" y="1598"/>
                  </a:lnTo>
                  <a:lnTo>
                    <a:pt x="191" y="1488"/>
                  </a:lnTo>
                  <a:lnTo>
                    <a:pt x="240" y="1380"/>
                  </a:lnTo>
                  <a:lnTo>
                    <a:pt x="294" y="1276"/>
                  </a:lnTo>
                  <a:lnTo>
                    <a:pt x="352" y="1173"/>
                  </a:lnTo>
                  <a:lnTo>
                    <a:pt x="416" y="1074"/>
                  </a:lnTo>
                  <a:lnTo>
                    <a:pt x="484" y="979"/>
                  </a:lnTo>
                  <a:lnTo>
                    <a:pt x="556" y="887"/>
                  </a:lnTo>
                  <a:lnTo>
                    <a:pt x="633" y="799"/>
                  </a:lnTo>
                  <a:lnTo>
                    <a:pt x="713" y="714"/>
                  </a:lnTo>
                  <a:lnTo>
                    <a:pt x="798" y="633"/>
                  </a:lnTo>
                  <a:lnTo>
                    <a:pt x="887" y="556"/>
                  </a:lnTo>
                  <a:lnTo>
                    <a:pt x="978" y="484"/>
                  </a:lnTo>
                  <a:lnTo>
                    <a:pt x="1074" y="416"/>
                  </a:lnTo>
                  <a:lnTo>
                    <a:pt x="1172" y="353"/>
                  </a:lnTo>
                  <a:lnTo>
                    <a:pt x="1274" y="295"/>
                  </a:lnTo>
                  <a:lnTo>
                    <a:pt x="1379" y="241"/>
                  </a:lnTo>
                  <a:lnTo>
                    <a:pt x="1487" y="192"/>
                  </a:lnTo>
                  <a:lnTo>
                    <a:pt x="1598" y="148"/>
                  </a:lnTo>
                  <a:lnTo>
                    <a:pt x="1710" y="110"/>
                  </a:lnTo>
                  <a:lnTo>
                    <a:pt x="1826" y="77"/>
                  </a:lnTo>
                  <a:lnTo>
                    <a:pt x="1944" y="50"/>
                  </a:lnTo>
                  <a:lnTo>
                    <a:pt x="2064" y="29"/>
                  </a:lnTo>
                  <a:lnTo>
                    <a:pt x="2186" y="13"/>
                  </a:lnTo>
                  <a:lnTo>
                    <a:pt x="2310" y="4"/>
                  </a:lnTo>
                  <a:lnTo>
                    <a:pt x="2435" y="0"/>
                  </a:lnTo>
                  <a:lnTo>
                    <a:pt x="2560" y="4"/>
                  </a:lnTo>
                  <a:lnTo>
                    <a:pt x="2684" y="13"/>
                  </a:lnTo>
                  <a:lnTo>
                    <a:pt x="2806" y="29"/>
                  </a:lnTo>
                  <a:lnTo>
                    <a:pt x="2925" y="50"/>
                  </a:lnTo>
                  <a:lnTo>
                    <a:pt x="3043" y="77"/>
                  </a:lnTo>
                  <a:lnTo>
                    <a:pt x="3158" y="110"/>
                  </a:lnTo>
                  <a:lnTo>
                    <a:pt x="3271" y="148"/>
                  </a:lnTo>
                  <a:lnTo>
                    <a:pt x="3383" y="192"/>
                  </a:lnTo>
                  <a:lnTo>
                    <a:pt x="3490" y="241"/>
                  </a:lnTo>
                  <a:lnTo>
                    <a:pt x="3594" y="295"/>
                  </a:lnTo>
                  <a:lnTo>
                    <a:pt x="3697" y="353"/>
                  </a:lnTo>
                  <a:lnTo>
                    <a:pt x="3796" y="416"/>
                  </a:lnTo>
                  <a:lnTo>
                    <a:pt x="3891" y="484"/>
                  </a:lnTo>
                  <a:lnTo>
                    <a:pt x="3983" y="556"/>
                  </a:lnTo>
                  <a:lnTo>
                    <a:pt x="4071" y="633"/>
                  </a:lnTo>
                  <a:lnTo>
                    <a:pt x="4156" y="714"/>
                  </a:lnTo>
                  <a:lnTo>
                    <a:pt x="4237" y="799"/>
                  </a:lnTo>
                  <a:lnTo>
                    <a:pt x="4313" y="887"/>
                  </a:lnTo>
                  <a:lnTo>
                    <a:pt x="4386" y="979"/>
                  </a:lnTo>
                  <a:lnTo>
                    <a:pt x="4453" y="1074"/>
                  </a:lnTo>
                  <a:lnTo>
                    <a:pt x="4516" y="1173"/>
                  </a:lnTo>
                  <a:lnTo>
                    <a:pt x="4575" y="1276"/>
                  </a:lnTo>
                  <a:lnTo>
                    <a:pt x="4629" y="1380"/>
                  </a:lnTo>
                  <a:lnTo>
                    <a:pt x="4677" y="1488"/>
                  </a:lnTo>
                  <a:lnTo>
                    <a:pt x="4721" y="1598"/>
                  </a:lnTo>
                  <a:lnTo>
                    <a:pt x="4760" y="1712"/>
                  </a:lnTo>
                  <a:lnTo>
                    <a:pt x="4792" y="1827"/>
                  </a:lnTo>
                  <a:lnTo>
                    <a:pt x="4819" y="1945"/>
                  </a:lnTo>
                  <a:lnTo>
                    <a:pt x="4841" y="2065"/>
                  </a:lnTo>
                  <a:lnTo>
                    <a:pt x="4857" y="2187"/>
                  </a:lnTo>
                  <a:lnTo>
                    <a:pt x="4866" y="2311"/>
                  </a:lnTo>
                  <a:lnTo>
                    <a:pt x="4869" y="2436"/>
                  </a:lnTo>
                  <a:lnTo>
                    <a:pt x="4866" y="2561"/>
                  </a:lnTo>
                  <a:lnTo>
                    <a:pt x="4857" y="2685"/>
                  </a:lnTo>
                  <a:lnTo>
                    <a:pt x="4841" y="2807"/>
                  </a:lnTo>
                  <a:lnTo>
                    <a:pt x="4819" y="2927"/>
                  </a:lnTo>
                  <a:lnTo>
                    <a:pt x="4792" y="3045"/>
                  </a:lnTo>
                  <a:lnTo>
                    <a:pt x="4760" y="3161"/>
                  </a:lnTo>
                  <a:lnTo>
                    <a:pt x="4721" y="3274"/>
                  </a:lnTo>
                  <a:lnTo>
                    <a:pt x="4677" y="3384"/>
                  </a:lnTo>
                  <a:lnTo>
                    <a:pt x="4629" y="3492"/>
                  </a:lnTo>
                  <a:lnTo>
                    <a:pt x="4575" y="3597"/>
                  </a:lnTo>
                  <a:lnTo>
                    <a:pt x="4516" y="3699"/>
                  </a:lnTo>
                  <a:lnTo>
                    <a:pt x="4453" y="3798"/>
                  </a:lnTo>
                  <a:lnTo>
                    <a:pt x="4386" y="3894"/>
                  </a:lnTo>
                  <a:lnTo>
                    <a:pt x="4313" y="3985"/>
                  </a:lnTo>
                  <a:lnTo>
                    <a:pt x="4237" y="4074"/>
                  </a:lnTo>
                  <a:lnTo>
                    <a:pt x="4156" y="4159"/>
                  </a:lnTo>
                  <a:lnTo>
                    <a:pt x="4071" y="4239"/>
                  </a:lnTo>
                  <a:lnTo>
                    <a:pt x="3983" y="4315"/>
                  </a:lnTo>
                  <a:lnTo>
                    <a:pt x="3891" y="4388"/>
                  </a:lnTo>
                  <a:lnTo>
                    <a:pt x="3796" y="4456"/>
                  </a:lnTo>
                  <a:lnTo>
                    <a:pt x="3697" y="4519"/>
                  </a:lnTo>
                  <a:lnTo>
                    <a:pt x="3594" y="4578"/>
                  </a:lnTo>
                  <a:lnTo>
                    <a:pt x="3490" y="4631"/>
                  </a:lnTo>
                  <a:lnTo>
                    <a:pt x="3383" y="4681"/>
                  </a:lnTo>
                  <a:lnTo>
                    <a:pt x="3271" y="4724"/>
                  </a:lnTo>
                  <a:lnTo>
                    <a:pt x="3158" y="4762"/>
                  </a:lnTo>
                  <a:lnTo>
                    <a:pt x="3043" y="4796"/>
                  </a:lnTo>
                  <a:lnTo>
                    <a:pt x="2925" y="4823"/>
                  </a:lnTo>
                  <a:lnTo>
                    <a:pt x="2806" y="4844"/>
                  </a:lnTo>
                  <a:lnTo>
                    <a:pt x="2684" y="4859"/>
                  </a:lnTo>
                  <a:lnTo>
                    <a:pt x="2560" y="4869"/>
                  </a:lnTo>
                  <a:lnTo>
                    <a:pt x="2435" y="4872"/>
                  </a:lnTo>
                  <a:lnTo>
                    <a:pt x="2390" y="4871"/>
                  </a:lnTo>
                  <a:lnTo>
                    <a:pt x="2345" y="4870"/>
                  </a:lnTo>
                  <a:lnTo>
                    <a:pt x="2301" y="4868"/>
                  </a:lnTo>
                  <a:lnTo>
                    <a:pt x="2257" y="4866"/>
                  </a:lnTo>
                  <a:lnTo>
                    <a:pt x="2213" y="4862"/>
                  </a:lnTo>
                  <a:lnTo>
                    <a:pt x="2169" y="4858"/>
                  </a:lnTo>
                  <a:lnTo>
                    <a:pt x="2126" y="4853"/>
                  </a:lnTo>
                  <a:lnTo>
                    <a:pt x="2083" y="4848"/>
                  </a:lnTo>
                  <a:lnTo>
                    <a:pt x="2041" y="4841"/>
                  </a:lnTo>
                  <a:lnTo>
                    <a:pt x="1998" y="4833"/>
                  </a:lnTo>
                  <a:lnTo>
                    <a:pt x="1956" y="4825"/>
                  </a:lnTo>
                  <a:lnTo>
                    <a:pt x="1914" y="4817"/>
                  </a:lnTo>
                  <a:lnTo>
                    <a:pt x="1873" y="4807"/>
                  </a:lnTo>
                  <a:lnTo>
                    <a:pt x="1831" y="4797"/>
                  </a:lnTo>
                  <a:lnTo>
                    <a:pt x="1790" y="4786"/>
                  </a:lnTo>
                  <a:lnTo>
                    <a:pt x="1750" y="4774"/>
                  </a:lnTo>
                  <a:lnTo>
                    <a:pt x="1709" y="4762"/>
                  </a:lnTo>
                  <a:lnTo>
                    <a:pt x="1669" y="4748"/>
                  </a:lnTo>
                  <a:lnTo>
                    <a:pt x="1628" y="4735"/>
                  </a:lnTo>
                  <a:lnTo>
                    <a:pt x="1589" y="4720"/>
                  </a:lnTo>
                  <a:lnTo>
                    <a:pt x="1549" y="4704"/>
                  </a:lnTo>
                  <a:lnTo>
                    <a:pt x="1510" y="4689"/>
                  </a:lnTo>
                  <a:lnTo>
                    <a:pt x="1470" y="4672"/>
                  </a:lnTo>
                  <a:lnTo>
                    <a:pt x="1431" y="4655"/>
                  </a:lnTo>
                  <a:lnTo>
                    <a:pt x="1393" y="4637"/>
                  </a:lnTo>
                  <a:lnTo>
                    <a:pt x="1353" y="4618"/>
                  </a:lnTo>
                  <a:lnTo>
                    <a:pt x="1315" y="4597"/>
                  </a:lnTo>
                  <a:lnTo>
                    <a:pt x="1276" y="4577"/>
                  </a:lnTo>
                  <a:lnTo>
                    <a:pt x="1239" y="4557"/>
                  </a:lnTo>
                  <a:lnTo>
                    <a:pt x="1201" y="4535"/>
                  </a:lnTo>
                  <a:lnTo>
                    <a:pt x="1164" y="4513"/>
                  </a:lnTo>
                  <a:lnTo>
                    <a:pt x="1125" y="4489"/>
                  </a:lnTo>
                  <a:lnTo>
                    <a:pt x="1106" y="4478"/>
                  </a:lnTo>
                  <a:lnTo>
                    <a:pt x="1083" y="4463"/>
                  </a:lnTo>
                  <a:lnTo>
                    <a:pt x="1057" y="4447"/>
                  </a:lnTo>
                  <a:lnTo>
                    <a:pt x="1026" y="4428"/>
                  </a:lnTo>
                  <a:lnTo>
                    <a:pt x="1006" y="4416"/>
                  </a:lnTo>
                  <a:lnTo>
                    <a:pt x="986" y="4407"/>
                  </a:lnTo>
                  <a:lnTo>
                    <a:pt x="968" y="4401"/>
                  </a:lnTo>
                  <a:lnTo>
                    <a:pt x="950" y="4398"/>
                  </a:lnTo>
                  <a:lnTo>
                    <a:pt x="933" y="4397"/>
                  </a:lnTo>
                  <a:lnTo>
                    <a:pt x="917" y="4399"/>
                  </a:lnTo>
                  <a:lnTo>
                    <a:pt x="901" y="4402"/>
                  </a:lnTo>
                  <a:lnTo>
                    <a:pt x="887" y="4408"/>
                  </a:lnTo>
                  <a:lnTo>
                    <a:pt x="872" y="4416"/>
                  </a:lnTo>
                  <a:lnTo>
                    <a:pt x="856" y="4425"/>
                  </a:lnTo>
                  <a:lnTo>
                    <a:pt x="841" y="4436"/>
                  </a:lnTo>
                  <a:lnTo>
                    <a:pt x="826" y="4448"/>
                  </a:lnTo>
                  <a:lnTo>
                    <a:pt x="793" y="4475"/>
                  </a:lnTo>
                  <a:lnTo>
                    <a:pt x="756" y="4506"/>
                  </a:lnTo>
                  <a:lnTo>
                    <a:pt x="736" y="4522"/>
                  </a:lnTo>
                  <a:lnTo>
                    <a:pt x="714" y="4539"/>
                  </a:lnTo>
                  <a:lnTo>
                    <a:pt x="692" y="4554"/>
                  </a:lnTo>
                  <a:lnTo>
                    <a:pt x="667" y="4570"/>
                  </a:lnTo>
                  <a:lnTo>
                    <a:pt x="640" y="4586"/>
                  </a:lnTo>
                  <a:lnTo>
                    <a:pt x="612" y="4602"/>
                  </a:lnTo>
                  <a:lnTo>
                    <a:pt x="580" y="4616"/>
                  </a:lnTo>
                  <a:lnTo>
                    <a:pt x="547" y="4630"/>
                  </a:lnTo>
                  <a:lnTo>
                    <a:pt x="511" y="4642"/>
                  </a:lnTo>
                  <a:lnTo>
                    <a:pt x="472" y="4654"/>
                  </a:lnTo>
                  <a:lnTo>
                    <a:pt x="430" y="4664"/>
                  </a:lnTo>
                  <a:lnTo>
                    <a:pt x="386" y="4672"/>
                  </a:lnTo>
                  <a:lnTo>
                    <a:pt x="338" y="4678"/>
                  </a:lnTo>
                  <a:lnTo>
                    <a:pt x="286" y="4683"/>
                  </a:lnTo>
                  <a:lnTo>
                    <a:pt x="231" y="4686"/>
                  </a:lnTo>
                  <a:lnTo>
                    <a:pt x="172" y="4686"/>
                  </a:lnTo>
                  <a:lnTo>
                    <a:pt x="192" y="4675"/>
                  </a:lnTo>
                  <a:lnTo>
                    <a:pt x="213" y="4663"/>
                  </a:lnTo>
                  <a:lnTo>
                    <a:pt x="231" y="4649"/>
                  </a:lnTo>
                  <a:lnTo>
                    <a:pt x="249" y="4636"/>
                  </a:lnTo>
                  <a:lnTo>
                    <a:pt x="266" y="4621"/>
                  </a:lnTo>
                  <a:lnTo>
                    <a:pt x="280" y="4606"/>
                  </a:lnTo>
                  <a:lnTo>
                    <a:pt x="295" y="4590"/>
                  </a:lnTo>
                  <a:lnTo>
                    <a:pt x="310" y="4575"/>
                  </a:lnTo>
                  <a:lnTo>
                    <a:pt x="322" y="4558"/>
                  </a:lnTo>
                  <a:lnTo>
                    <a:pt x="333" y="4541"/>
                  </a:lnTo>
                  <a:lnTo>
                    <a:pt x="345" y="4523"/>
                  </a:lnTo>
                  <a:lnTo>
                    <a:pt x="355" y="4505"/>
                  </a:lnTo>
                  <a:lnTo>
                    <a:pt x="364" y="4487"/>
                  </a:lnTo>
                  <a:lnTo>
                    <a:pt x="373" y="4468"/>
                  </a:lnTo>
                  <a:lnTo>
                    <a:pt x="381" y="4448"/>
                  </a:lnTo>
                  <a:lnTo>
                    <a:pt x="387" y="4429"/>
                  </a:lnTo>
                  <a:lnTo>
                    <a:pt x="393" y="4410"/>
                  </a:lnTo>
                  <a:lnTo>
                    <a:pt x="399" y="4391"/>
                  </a:lnTo>
                  <a:lnTo>
                    <a:pt x="403" y="4371"/>
                  </a:lnTo>
                  <a:lnTo>
                    <a:pt x="408" y="4351"/>
                  </a:lnTo>
                  <a:lnTo>
                    <a:pt x="411" y="4332"/>
                  </a:lnTo>
                  <a:lnTo>
                    <a:pt x="414" y="4312"/>
                  </a:lnTo>
                  <a:lnTo>
                    <a:pt x="417" y="4293"/>
                  </a:lnTo>
                  <a:lnTo>
                    <a:pt x="418" y="4274"/>
                  </a:lnTo>
                  <a:lnTo>
                    <a:pt x="420" y="4235"/>
                  </a:lnTo>
                  <a:lnTo>
                    <a:pt x="419" y="4198"/>
                  </a:lnTo>
                  <a:lnTo>
                    <a:pt x="417" y="4163"/>
                  </a:lnTo>
                  <a:lnTo>
                    <a:pt x="413" y="4129"/>
                  </a:lnTo>
                  <a:lnTo>
                    <a:pt x="407" y="4093"/>
                  </a:lnTo>
                  <a:lnTo>
                    <a:pt x="399" y="4057"/>
                  </a:lnTo>
                  <a:lnTo>
                    <a:pt x="390" y="4020"/>
                  </a:lnTo>
                  <a:lnTo>
                    <a:pt x="379" y="3983"/>
                  </a:lnTo>
                  <a:lnTo>
                    <a:pt x="367" y="3944"/>
                  </a:lnTo>
                  <a:lnTo>
                    <a:pt x="354" y="3906"/>
                  </a:lnTo>
                  <a:lnTo>
                    <a:pt x="340" y="3867"/>
                  </a:lnTo>
                  <a:lnTo>
                    <a:pt x="324" y="3826"/>
                  </a:lnTo>
                  <a:lnTo>
                    <a:pt x="293" y="3744"/>
                  </a:lnTo>
                  <a:lnTo>
                    <a:pt x="258" y="3657"/>
                  </a:lnTo>
                  <a:lnTo>
                    <a:pt x="222" y="3567"/>
                  </a:lnTo>
                  <a:lnTo>
                    <a:pt x="186" y="3471"/>
                  </a:lnTo>
                  <a:lnTo>
                    <a:pt x="168" y="3421"/>
                  </a:lnTo>
                  <a:lnTo>
                    <a:pt x="150" y="3372"/>
                  </a:lnTo>
                  <a:lnTo>
                    <a:pt x="133" y="3320"/>
                  </a:lnTo>
                  <a:lnTo>
                    <a:pt x="116" y="3266"/>
                  </a:lnTo>
                  <a:lnTo>
                    <a:pt x="100" y="3212"/>
                  </a:lnTo>
                  <a:lnTo>
                    <a:pt x="84" y="3155"/>
                  </a:lnTo>
                  <a:lnTo>
                    <a:pt x="70" y="3099"/>
                  </a:lnTo>
                  <a:lnTo>
                    <a:pt x="57" y="3039"/>
                  </a:lnTo>
                  <a:lnTo>
                    <a:pt x="45" y="2979"/>
                  </a:lnTo>
                  <a:lnTo>
                    <a:pt x="34" y="2917"/>
                  </a:lnTo>
                  <a:lnTo>
                    <a:pt x="23" y="2853"/>
                  </a:lnTo>
                  <a:lnTo>
                    <a:pt x="15" y="2788"/>
                  </a:lnTo>
                  <a:lnTo>
                    <a:pt x="9" y="2721"/>
                  </a:lnTo>
                  <a:lnTo>
                    <a:pt x="4" y="2651"/>
                  </a:lnTo>
                  <a:lnTo>
                    <a:pt x="1" y="2581"/>
                  </a:lnTo>
                  <a:lnTo>
                    <a:pt x="0" y="2508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淘宝店chenying0907 8"/>
            <p:cNvSpPr/>
            <p:nvPr/>
          </p:nvSpPr>
          <p:spPr bwMode="auto">
            <a:xfrm>
              <a:off x="4725988" y="2157115"/>
              <a:ext cx="709613" cy="709613"/>
            </a:xfrm>
            <a:custGeom>
              <a:avLst/>
              <a:gdLst>
                <a:gd name="T0" fmla="*/ 9 w 3575"/>
                <a:gd name="T1" fmla="*/ 1972 h 3577"/>
                <a:gd name="T2" fmla="*/ 56 w 3575"/>
                <a:gd name="T3" fmla="*/ 2235 h 3577"/>
                <a:gd name="T4" fmla="*/ 140 w 3575"/>
                <a:gd name="T5" fmla="*/ 2485 h 3577"/>
                <a:gd name="T6" fmla="*/ 259 w 3575"/>
                <a:gd name="T7" fmla="*/ 2716 h 3577"/>
                <a:gd name="T8" fmla="*/ 407 w 3575"/>
                <a:gd name="T9" fmla="*/ 2927 h 3577"/>
                <a:gd name="T10" fmla="*/ 586 w 3575"/>
                <a:gd name="T11" fmla="*/ 3113 h 3577"/>
                <a:gd name="T12" fmla="*/ 788 w 3575"/>
                <a:gd name="T13" fmla="*/ 3272 h 3577"/>
                <a:gd name="T14" fmla="*/ 1013 w 3575"/>
                <a:gd name="T15" fmla="*/ 3400 h 3577"/>
                <a:gd name="T16" fmla="*/ 1256 w 3575"/>
                <a:gd name="T17" fmla="*/ 3497 h 3577"/>
                <a:gd name="T18" fmla="*/ 1515 w 3575"/>
                <a:gd name="T19" fmla="*/ 3557 h 3577"/>
                <a:gd name="T20" fmla="*/ 1788 w 3575"/>
                <a:gd name="T21" fmla="*/ 3577 h 3577"/>
                <a:gd name="T22" fmla="*/ 2059 w 3575"/>
                <a:gd name="T23" fmla="*/ 3557 h 3577"/>
                <a:gd name="T24" fmla="*/ 2319 w 3575"/>
                <a:gd name="T25" fmla="*/ 3497 h 3577"/>
                <a:gd name="T26" fmla="*/ 2563 w 3575"/>
                <a:gd name="T27" fmla="*/ 3400 h 3577"/>
                <a:gd name="T28" fmla="*/ 2787 w 3575"/>
                <a:gd name="T29" fmla="*/ 3272 h 3577"/>
                <a:gd name="T30" fmla="*/ 2989 w 3575"/>
                <a:gd name="T31" fmla="*/ 3113 h 3577"/>
                <a:gd name="T32" fmla="*/ 3167 w 3575"/>
                <a:gd name="T33" fmla="*/ 2927 h 3577"/>
                <a:gd name="T34" fmla="*/ 3317 w 3575"/>
                <a:gd name="T35" fmla="*/ 2716 h 3577"/>
                <a:gd name="T36" fmla="*/ 3435 w 3575"/>
                <a:gd name="T37" fmla="*/ 2485 h 3577"/>
                <a:gd name="T38" fmla="*/ 3519 w 3575"/>
                <a:gd name="T39" fmla="*/ 2235 h 3577"/>
                <a:gd name="T40" fmla="*/ 3566 w 3575"/>
                <a:gd name="T41" fmla="*/ 1972 h 3577"/>
                <a:gd name="T42" fmla="*/ 3573 w 3575"/>
                <a:gd name="T43" fmla="*/ 1696 h 3577"/>
                <a:gd name="T44" fmla="*/ 3539 w 3575"/>
                <a:gd name="T45" fmla="*/ 1427 h 3577"/>
                <a:gd name="T46" fmla="*/ 3467 w 3575"/>
                <a:gd name="T47" fmla="*/ 1173 h 3577"/>
                <a:gd name="T48" fmla="*/ 3360 w 3575"/>
                <a:gd name="T49" fmla="*/ 935 h 3577"/>
                <a:gd name="T50" fmla="*/ 3220 w 3575"/>
                <a:gd name="T51" fmla="*/ 718 h 3577"/>
                <a:gd name="T52" fmla="*/ 3052 w 3575"/>
                <a:gd name="T53" fmla="*/ 523 h 3577"/>
                <a:gd name="T54" fmla="*/ 2857 w 3575"/>
                <a:gd name="T55" fmla="*/ 355 h 3577"/>
                <a:gd name="T56" fmla="*/ 2640 w 3575"/>
                <a:gd name="T57" fmla="*/ 215 h 3577"/>
                <a:gd name="T58" fmla="*/ 2402 w 3575"/>
                <a:gd name="T59" fmla="*/ 108 h 3577"/>
                <a:gd name="T60" fmla="*/ 2147 w 3575"/>
                <a:gd name="T61" fmla="*/ 36 h 3577"/>
                <a:gd name="T62" fmla="*/ 1879 w 3575"/>
                <a:gd name="T63" fmla="*/ 2 h 3577"/>
                <a:gd name="T64" fmla="*/ 1604 w 3575"/>
                <a:gd name="T65" fmla="*/ 9 h 3577"/>
                <a:gd name="T66" fmla="*/ 1341 w 3575"/>
                <a:gd name="T67" fmla="*/ 56 h 3577"/>
                <a:gd name="T68" fmla="*/ 1091 w 3575"/>
                <a:gd name="T69" fmla="*/ 139 h 3577"/>
                <a:gd name="T70" fmla="*/ 860 w 3575"/>
                <a:gd name="T71" fmla="*/ 258 h 3577"/>
                <a:gd name="T72" fmla="*/ 650 w 3575"/>
                <a:gd name="T73" fmla="*/ 408 h 3577"/>
                <a:gd name="T74" fmla="*/ 464 w 3575"/>
                <a:gd name="T75" fmla="*/ 585 h 3577"/>
                <a:gd name="T76" fmla="*/ 305 w 3575"/>
                <a:gd name="T77" fmla="*/ 788 h 3577"/>
                <a:gd name="T78" fmla="*/ 175 w 3575"/>
                <a:gd name="T79" fmla="*/ 1012 h 3577"/>
                <a:gd name="T80" fmla="*/ 80 w 3575"/>
                <a:gd name="T81" fmla="*/ 1256 h 3577"/>
                <a:gd name="T82" fmla="*/ 20 w 3575"/>
                <a:gd name="T83" fmla="*/ 1516 h 3577"/>
                <a:gd name="T84" fmla="*/ 0 w 3575"/>
                <a:gd name="T85" fmla="*/ 1788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7">
                  <a:moveTo>
                    <a:pt x="0" y="1788"/>
                  </a:moveTo>
                  <a:lnTo>
                    <a:pt x="2" y="1880"/>
                  </a:lnTo>
                  <a:lnTo>
                    <a:pt x="9" y="1972"/>
                  </a:lnTo>
                  <a:lnTo>
                    <a:pt x="20" y="2061"/>
                  </a:lnTo>
                  <a:lnTo>
                    <a:pt x="36" y="2149"/>
                  </a:lnTo>
                  <a:lnTo>
                    <a:pt x="56" y="2235"/>
                  </a:lnTo>
                  <a:lnTo>
                    <a:pt x="80" y="2320"/>
                  </a:lnTo>
                  <a:lnTo>
                    <a:pt x="108" y="2403"/>
                  </a:lnTo>
                  <a:lnTo>
                    <a:pt x="140" y="2485"/>
                  </a:lnTo>
                  <a:lnTo>
                    <a:pt x="175" y="2564"/>
                  </a:lnTo>
                  <a:lnTo>
                    <a:pt x="216" y="2641"/>
                  </a:lnTo>
                  <a:lnTo>
                    <a:pt x="259" y="2716"/>
                  </a:lnTo>
                  <a:lnTo>
                    <a:pt x="305" y="2788"/>
                  </a:lnTo>
                  <a:lnTo>
                    <a:pt x="355" y="2859"/>
                  </a:lnTo>
                  <a:lnTo>
                    <a:pt x="407" y="2927"/>
                  </a:lnTo>
                  <a:lnTo>
                    <a:pt x="464" y="2991"/>
                  </a:lnTo>
                  <a:lnTo>
                    <a:pt x="524" y="3053"/>
                  </a:lnTo>
                  <a:lnTo>
                    <a:pt x="586" y="3113"/>
                  </a:lnTo>
                  <a:lnTo>
                    <a:pt x="650" y="3169"/>
                  </a:lnTo>
                  <a:lnTo>
                    <a:pt x="717" y="3222"/>
                  </a:lnTo>
                  <a:lnTo>
                    <a:pt x="788" y="3272"/>
                  </a:lnTo>
                  <a:lnTo>
                    <a:pt x="860" y="3318"/>
                  </a:lnTo>
                  <a:lnTo>
                    <a:pt x="935" y="3361"/>
                  </a:lnTo>
                  <a:lnTo>
                    <a:pt x="1013" y="3400"/>
                  </a:lnTo>
                  <a:lnTo>
                    <a:pt x="1091" y="3436"/>
                  </a:lnTo>
                  <a:lnTo>
                    <a:pt x="1173" y="3469"/>
                  </a:lnTo>
                  <a:lnTo>
                    <a:pt x="1256" y="3497"/>
                  </a:lnTo>
                  <a:lnTo>
                    <a:pt x="1341" y="3521"/>
                  </a:lnTo>
                  <a:lnTo>
                    <a:pt x="1427" y="3541"/>
                  </a:lnTo>
                  <a:lnTo>
                    <a:pt x="1515" y="3557"/>
                  </a:lnTo>
                  <a:lnTo>
                    <a:pt x="1604" y="3568"/>
                  </a:lnTo>
                  <a:lnTo>
                    <a:pt x="1696" y="3575"/>
                  </a:lnTo>
                  <a:lnTo>
                    <a:pt x="1788" y="3577"/>
                  </a:lnTo>
                  <a:lnTo>
                    <a:pt x="1879" y="3575"/>
                  </a:lnTo>
                  <a:lnTo>
                    <a:pt x="1970" y="3568"/>
                  </a:lnTo>
                  <a:lnTo>
                    <a:pt x="2059" y="3557"/>
                  </a:lnTo>
                  <a:lnTo>
                    <a:pt x="2147" y="3541"/>
                  </a:lnTo>
                  <a:lnTo>
                    <a:pt x="2234" y="3521"/>
                  </a:lnTo>
                  <a:lnTo>
                    <a:pt x="2319" y="3497"/>
                  </a:lnTo>
                  <a:lnTo>
                    <a:pt x="2402" y="3469"/>
                  </a:lnTo>
                  <a:lnTo>
                    <a:pt x="2483" y="3436"/>
                  </a:lnTo>
                  <a:lnTo>
                    <a:pt x="2563" y="3400"/>
                  </a:lnTo>
                  <a:lnTo>
                    <a:pt x="2640" y="3361"/>
                  </a:lnTo>
                  <a:lnTo>
                    <a:pt x="2714" y="3318"/>
                  </a:lnTo>
                  <a:lnTo>
                    <a:pt x="2787" y="3272"/>
                  </a:lnTo>
                  <a:lnTo>
                    <a:pt x="2857" y="3222"/>
                  </a:lnTo>
                  <a:lnTo>
                    <a:pt x="2925" y="3169"/>
                  </a:lnTo>
                  <a:lnTo>
                    <a:pt x="2989" y="3113"/>
                  </a:lnTo>
                  <a:lnTo>
                    <a:pt x="3052" y="3053"/>
                  </a:lnTo>
                  <a:lnTo>
                    <a:pt x="3111" y="2991"/>
                  </a:lnTo>
                  <a:lnTo>
                    <a:pt x="3167" y="2927"/>
                  </a:lnTo>
                  <a:lnTo>
                    <a:pt x="3220" y="2859"/>
                  </a:lnTo>
                  <a:lnTo>
                    <a:pt x="3270" y="2788"/>
                  </a:lnTo>
                  <a:lnTo>
                    <a:pt x="3317" y="2716"/>
                  </a:lnTo>
                  <a:lnTo>
                    <a:pt x="3360" y="2641"/>
                  </a:lnTo>
                  <a:lnTo>
                    <a:pt x="3399" y="2564"/>
                  </a:lnTo>
                  <a:lnTo>
                    <a:pt x="3435" y="2485"/>
                  </a:lnTo>
                  <a:lnTo>
                    <a:pt x="3467" y="2403"/>
                  </a:lnTo>
                  <a:lnTo>
                    <a:pt x="3495" y="2320"/>
                  </a:lnTo>
                  <a:lnTo>
                    <a:pt x="3519" y="2235"/>
                  </a:lnTo>
                  <a:lnTo>
                    <a:pt x="3539" y="2149"/>
                  </a:lnTo>
                  <a:lnTo>
                    <a:pt x="3555" y="2061"/>
                  </a:lnTo>
                  <a:lnTo>
                    <a:pt x="3566" y="1972"/>
                  </a:lnTo>
                  <a:lnTo>
                    <a:pt x="3573" y="1880"/>
                  </a:lnTo>
                  <a:lnTo>
                    <a:pt x="3575" y="1788"/>
                  </a:lnTo>
                  <a:lnTo>
                    <a:pt x="3573" y="1696"/>
                  </a:lnTo>
                  <a:lnTo>
                    <a:pt x="3566" y="1605"/>
                  </a:lnTo>
                  <a:lnTo>
                    <a:pt x="3555" y="1516"/>
                  </a:lnTo>
                  <a:lnTo>
                    <a:pt x="3539" y="1427"/>
                  </a:lnTo>
                  <a:lnTo>
                    <a:pt x="3519" y="1341"/>
                  </a:lnTo>
                  <a:lnTo>
                    <a:pt x="3495" y="1256"/>
                  </a:lnTo>
                  <a:lnTo>
                    <a:pt x="3467" y="1173"/>
                  </a:lnTo>
                  <a:lnTo>
                    <a:pt x="3435" y="1092"/>
                  </a:lnTo>
                  <a:lnTo>
                    <a:pt x="3399" y="1012"/>
                  </a:lnTo>
                  <a:lnTo>
                    <a:pt x="3360" y="935"/>
                  </a:lnTo>
                  <a:lnTo>
                    <a:pt x="3317" y="861"/>
                  </a:lnTo>
                  <a:lnTo>
                    <a:pt x="3270" y="788"/>
                  </a:lnTo>
                  <a:lnTo>
                    <a:pt x="3220" y="718"/>
                  </a:lnTo>
                  <a:lnTo>
                    <a:pt x="3167" y="650"/>
                  </a:lnTo>
                  <a:lnTo>
                    <a:pt x="3111" y="585"/>
                  </a:lnTo>
                  <a:lnTo>
                    <a:pt x="3052" y="523"/>
                  </a:lnTo>
                  <a:lnTo>
                    <a:pt x="2989" y="464"/>
                  </a:lnTo>
                  <a:lnTo>
                    <a:pt x="2925" y="408"/>
                  </a:lnTo>
                  <a:lnTo>
                    <a:pt x="2857" y="355"/>
                  </a:lnTo>
                  <a:lnTo>
                    <a:pt x="2787" y="305"/>
                  </a:lnTo>
                  <a:lnTo>
                    <a:pt x="2714" y="258"/>
                  </a:lnTo>
                  <a:lnTo>
                    <a:pt x="2640" y="215"/>
                  </a:lnTo>
                  <a:lnTo>
                    <a:pt x="2563" y="175"/>
                  </a:lnTo>
                  <a:lnTo>
                    <a:pt x="2483" y="139"/>
                  </a:lnTo>
                  <a:lnTo>
                    <a:pt x="2402" y="108"/>
                  </a:lnTo>
                  <a:lnTo>
                    <a:pt x="2319" y="80"/>
                  </a:lnTo>
                  <a:lnTo>
                    <a:pt x="2234" y="56"/>
                  </a:lnTo>
                  <a:lnTo>
                    <a:pt x="2147" y="36"/>
                  </a:lnTo>
                  <a:lnTo>
                    <a:pt x="2059" y="20"/>
                  </a:lnTo>
                  <a:lnTo>
                    <a:pt x="1970" y="9"/>
                  </a:lnTo>
                  <a:lnTo>
                    <a:pt x="1879" y="2"/>
                  </a:lnTo>
                  <a:lnTo>
                    <a:pt x="1788" y="0"/>
                  </a:lnTo>
                  <a:lnTo>
                    <a:pt x="1696" y="2"/>
                  </a:lnTo>
                  <a:lnTo>
                    <a:pt x="1604" y="9"/>
                  </a:lnTo>
                  <a:lnTo>
                    <a:pt x="1515" y="20"/>
                  </a:lnTo>
                  <a:lnTo>
                    <a:pt x="1427" y="36"/>
                  </a:lnTo>
                  <a:lnTo>
                    <a:pt x="1341" y="56"/>
                  </a:lnTo>
                  <a:lnTo>
                    <a:pt x="1256" y="80"/>
                  </a:lnTo>
                  <a:lnTo>
                    <a:pt x="1173" y="108"/>
                  </a:lnTo>
                  <a:lnTo>
                    <a:pt x="1091" y="139"/>
                  </a:lnTo>
                  <a:lnTo>
                    <a:pt x="1013" y="175"/>
                  </a:lnTo>
                  <a:lnTo>
                    <a:pt x="935" y="215"/>
                  </a:lnTo>
                  <a:lnTo>
                    <a:pt x="860" y="258"/>
                  </a:lnTo>
                  <a:lnTo>
                    <a:pt x="788" y="305"/>
                  </a:lnTo>
                  <a:lnTo>
                    <a:pt x="717" y="355"/>
                  </a:lnTo>
                  <a:lnTo>
                    <a:pt x="650" y="408"/>
                  </a:lnTo>
                  <a:lnTo>
                    <a:pt x="586" y="464"/>
                  </a:lnTo>
                  <a:lnTo>
                    <a:pt x="524" y="523"/>
                  </a:lnTo>
                  <a:lnTo>
                    <a:pt x="464" y="585"/>
                  </a:lnTo>
                  <a:lnTo>
                    <a:pt x="407" y="650"/>
                  </a:lnTo>
                  <a:lnTo>
                    <a:pt x="355" y="718"/>
                  </a:lnTo>
                  <a:lnTo>
                    <a:pt x="305" y="788"/>
                  </a:lnTo>
                  <a:lnTo>
                    <a:pt x="259" y="861"/>
                  </a:lnTo>
                  <a:lnTo>
                    <a:pt x="216" y="935"/>
                  </a:lnTo>
                  <a:lnTo>
                    <a:pt x="175" y="1012"/>
                  </a:lnTo>
                  <a:lnTo>
                    <a:pt x="140" y="1092"/>
                  </a:lnTo>
                  <a:lnTo>
                    <a:pt x="108" y="1173"/>
                  </a:lnTo>
                  <a:lnTo>
                    <a:pt x="80" y="1256"/>
                  </a:lnTo>
                  <a:lnTo>
                    <a:pt x="56" y="1341"/>
                  </a:lnTo>
                  <a:lnTo>
                    <a:pt x="36" y="1427"/>
                  </a:lnTo>
                  <a:lnTo>
                    <a:pt x="20" y="1516"/>
                  </a:lnTo>
                  <a:lnTo>
                    <a:pt x="9" y="1605"/>
                  </a:lnTo>
                  <a:lnTo>
                    <a:pt x="2" y="1696"/>
                  </a:lnTo>
                  <a:lnTo>
                    <a:pt x="0" y="178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淘宝店chenying0907 4"/>
          <p:cNvGrpSpPr/>
          <p:nvPr/>
        </p:nvGrpSpPr>
        <p:grpSpPr>
          <a:xfrm>
            <a:off x="5197158" y="3508310"/>
            <a:ext cx="966788" cy="967086"/>
            <a:chOff x="3627438" y="2806403"/>
            <a:chExt cx="966788" cy="966788"/>
          </a:xfrm>
        </p:grpSpPr>
        <p:sp>
          <p:nvSpPr>
            <p:cNvPr id="13" name="淘宝店chenying0907 9"/>
            <p:cNvSpPr/>
            <p:nvPr/>
          </p:nvSpPr>
          <p:spPr bwMode="auto">
            <a:xfrm>
              <a:off x="3627438" y="2806403"/>
              <a:ext cx="966788" cy="966788"/>
            </a:xfrm>
            <a:custGeom>
              <a:avLst/>
              <a:gdLst>
                <a:gd name="T0" fmla="*/ 4867 w 4869"/>
                <a:gd name="T1" fmla="*/ 2493 h 4872"/>
                <a:gd name="T2" fmla="*/ 4866 w 4869"/>
                <a:gd name="T3" fmla="*/ 2310 h 4872"/>
                <a:gd name="T4" fmla="*/ 4793 w 4869"/>
                <a:gd name="T5" fmla="*/ 1827 h 4872"/>
                <a:gd name="T6" fmla="*/ 4629 w 4869"/>
                <a:gd name="T7" fmla="*/ 1380 h 4872"/>
                <a:gd name="T8" fmla="*/ 4385 w 4869"/>
                <a:gd name="T9" fmla="*/ 978 h 4872"/>
                <a:gd name="T10" fmla="*/ 4071 w 4869"/>
                <a:gd name="T11" fmla="*/ 632 h 4872"/>
                <a:gd name="T12" fmla="*/ 3697 w 4869"/>
                <a:gd name="T13" fmla="*/ 353 h 4872"/>
                <a:gd name="T14" fmla="*/ 3271 w 4869"/>
                <a:gd name="T15" fmla="*/ 147 h 4872"/>
                <a:gd name="T16" fmla="*/ 2805 w 4869"/>
                <a:gd name="T17" fmla="*/ 28 h 4872"/>
                <a:gd name="T18" fmla="*/ 2309 w 4869"/>
                <a:gd name="T19" fmla="*/ 3 h 4872"/>
                <a:gd name="T20" fmla="*/ 1826 w 4869"/>
                <a:gd name="T21" fmla="*/ 76 h 4872"/>
                <a:gd name="T22" fmla="*/ 1379 w 4869"/>
                <a:gd name="T23" fmla="*/ 240 h 4872"/>
                <a:gd name="T24" fmla="*/ 978 w 4869"/>
                <a:gd name="T25" fmla="*/ 483 h 4872"/>
                <a:gd name="T26" fmla="*/ 632 w 4869"/>
                <a:gd name="T27" fmla="*/ 798 h 4872"/>
                <a:gd name="T28" fmla="*/ 353 w 4869"/>
                <a:gd name="T29" fmla="*/ 1172 h 4872"/>
                <a:gd name="T30" fmla="*/ 148 w 4869"/>
                <a:gd name="T31" fmla="*/ 1599 h 4872"/>
                <a:gd name="T32" fmla="*/ 28 w 4869"/>
                <a:gd name="T33" fmla="*/ 2065 h 4872"/>
                <a:gd name="T34" fmla="*/ 3 w 4869"/>
                <a:gd name="T35" fmla="*/ 2561 h 4872"/>
                <a:gd name="T36" fmla="*/ 77 w 4869"/>
                <a:gd name="T37" fmla="*/ 3044 h 4872"/>
                <a:gd name="T38" fmla="*/ 240 w 4869"/>
                <a:gd name="T39" fmla="*/ 3492 h 4872"/>
                <a:gd name="T40" fmla="*/ 483 w 4869"/>
                <a:gd name="T41" fmla="*/ 3893 h 4872"/>
                <a:gd name="T42" fmla="*/ 798 w 4869"/>
                <a:gd name="T43" fmla="*/ 4239 h 4872"/>
                <a:gd name="T44" fmla="*/ 1172 w 4869"/>
                <a:gd name="T45" fmla="*/ 4519 h 4872"/>
                <a:gd name="T46" fmla="*/ 1598 w 4869"/>
                <a:gd name="T47" fmla="*/ 4724 h 4872"/>
                <a:gd name="T48" fmla="*/ 2063 w 4869"/>
                <a:gd name="T49" fmla="*/ 4843 h 4872"/>
                <a:gd name="T50" fmla="*/ 2479 w 4869"/>
                <a:gd name="T51" fmla="*/ 4871 h 4872"/>
                <a:gd name="T52" fmla="*/ 2656 w 4869"/>
                <a:gd name="T53" fmla="*/ 4862 h 4872"/>
                <a:gd name="T54" fmla="*/ 2828 w 4869"/>
                <a:gd name="T55" fmla="*/ 4840 h 4872"/>
                <a:gd name="T56" fmla="*/ 2996 w 4869"/>
                <a:gd name="T57" fmla="*/ 4806 h 4872"/>
                <a:gd name="T58" fmla="*/ 3160 w 4869"/>
                <a:gd name="T59" fmla="*/ 4761 h 4872"/>
                <a:gd name="T60" fmla="*/ 3320 w 4869"/>
                <a:gd name="T61" fmla="*/ 4705 h 4872"/>
                <a:gd name="T62" fmla="*/ 3476 w 4869"/>
                <a:gd name="T63" fmla="*/ 4636 h 4872"/>
                <a:gd name="T64" fmla="*/ 3630 w 4869"/>
                <a:gd name="T65" fmla="*/ 4556 h 4872"/>
                <a:gd name="T66" fmla="*/ 3763 w 4869"/>
                <a:gd name="T67" fmla="*/ 4477 h 4872"/>
                <a:gd name="T68" fmla="*/ 3863 w 4869"/>
                <a:gd name="T69" fmla="*/ 4415 h 4872"/>
                <a:gd name="T70" fmla="*/ 3936 w 4869"/>
                <a:gd name="T71" fmla="*/ 4397 h 4872"/>
                <a:gd name="T72" fmla="*/ 3997 w 4869"/>
                <a:gd name="T73" fmla="*/ 4415 h 4872"/>
                <a:gd name="T74" fmla="*/ 4076 w 4869"/>
                <a:gd name="T75" fmla="*/ 4475 h 4872"/>
                <a:gd name="T76" fmla="*/ 4177 w 4869"/>
                <a:gd name="T77" fmla="*/ 4554 h 4872"/>
                <a:gd name="T78" fmla="*/ 4289 w 4869"/>
                <a:gd name="T79" fmla="*/ 4616 h 4872"/>
                <a:gd name="T80" fmla="*/ 4439 w 4869"/>
                <a:gd name="T81" fmla="*/ 4663 h 4872"/>
                <a:gd name="T82" fmla="*/ 4638 w 4869"/>
                <a:gd name="T83" fmla="*/ 4686 h 4872"/>
                <a:gd name="T84" fmla="*/ 4638 w 4869"/>
                <a:gd name="T85" fmla="*/ 4650 h 4872"/>
                <a:gd name="T86" fmla="*/ 4574 w 4869"/>
                <a:gd name="T87" fmla="*/ 4590 h 4872"/>
                <a:gd name="T88" fmla="*/ 4524 w 4869"/>
                <a:gd name="T89" fmla="*/ 4522 h 4872"/>
                <a:gd name="T90" fmla="*/ 4488 w 4869"/>
                <a:gd name="T91" fmla="*/ 4448 h 4872"/>
                <a:gd name="T92" fmla="*/ 4466 w 4869"/>
                <a:gd name="T93" fmla="*/ 4371 h 4872"/>
                <a:gd name="T94" fmla="*/ 4452 w 4869"/>
                <a:gd name="T95" fmla="*/ 4292 h 4872"/>
                <a:gd name="T96" fmla="*/ 4452 w 4869"/>
                <a:gd name="T97" fmla="*/ 4162 h 4872"/>
                <a:gd name="T98" fmla="*/ 4479 w 4869"/>
                <a:gd name="T99" fmla="*/ 4019 h 4872"/>
                <a:gd name="T100" fmla="*/ 4529 w 4869"/>
                <a:gd name="T101" fmla="*/ 3866 h 4872"/>
                <a:gd name="T102" fmla="*/ 4647 w 4869"/>
                <a:gd name="T103" fmla="*/ 3566 h 4872"/>
                <a:gd name="T104" fmla="*/ 4736 w 4869"/>
                <a:gd name="T105" fmla="*/ 3319 h 4872"/>
                <a:gd name="T106" fmla="*/ 4799 w 4869"/>
                <a:gd name="T107" fmla="*/ 3098 h 4872"/>
                <a:gd name="T108" fmla="*/ 4846 w 4869"/>
                <a:gd name="T109" fmla="*/ 2852 h 4872"/>
                <a:gd name="T110" fmla="*/ 4868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4869" y="2508"/>
                  </a:moveTo>
                  <a:lnTo>
                    <a:pt x="4868" y="2510"/>
                  </a:lnTo>
                  <a:lnTo>
                    <a:pt x="4867" y="2512"/>
                  </a:lnTo>
                  <a:lnTo>
                    <a:pt x="4867" y="2493"/>
                  </a:lnTo>
                  <a:lnTo>
                    <a:pt x="4868" y="2473"/>
                  </a:lnTo>
                  <a:lnTo>
                    <a:pt x="4869" y="2454"/>
                  </a:lnTo>
                  <a:lnTo>
                    <a:pt x="4869" y="2436"/>
                  </a:lnTo>
                  <a:lnTo>
                    <a:pt x="4866" y="2310"/>
                  </a:lnTo>
                  <a:lnTo>
                    <a:pt x="4857" y="2187"/>
                  </a:lnTo>
                  <a:lnTo>
                    <a:pt x="4841" y="2065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1"/>
                  </a:lnTo>
                  <a:lnTo>
                    <a:pt x="4722" y="1599"/>
                  </a:lnTo>
                  <a:lnTo>
                    <a:pt x="4678" y="1488"/>
                  </a:lnTo>
                  <a:lnTo>
                    <a:pt x="4629" y="1380"/>
                  </a:lnTo>
                  <a:lnTo>
                    <a:pt x="4575" y="1275"/>
                  </a:lnTo>
                  <a:lnTo>
                    <a:pt x="4517" y="1172"/>
                  </a:lnTo>
                  <a:lnTo>
                    <a:pt x="4453" y="1074"/>
                  </a:lnTo>
                  <a:lnTo>
                    <a:pt x="4385" y="978"/>
                  </a:lnTo>
                  <a:lnTo>
                    <a:pt x="4313" y="886"/>
                  </a:lnTo>
                  <a:lnTo>
                    <a:pt x="4236" y="798"/>
                  </a:lnTo>
                  <a:lnTo>
                    <a:pt x="4156" y="713"/>
                  </a:lnTo>
                  <a:lnTo>
                    <a:pt x="4071" y="632"/>
                  </a:lnTo>
                  <a:lnTo>
                    <a:pt x="3982" y="557"/>
                  </a:lnTo>
                  <a:lnTo>
                    <a:pt x="3891" y="483"/>
                  </a:lnTo>
                  <a:lnTo>
                    <a:pt x="3795" y="416"/>
                  </a:lnTo>
                  <a:lnTo>
                    <a:pt x="3697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1"/>
                  </a:lnTo>
                  <a:lnTo>
                    <a:pt x="3271" y="147"/>
                  </a:lnTo>
                  <a:lnTo>
                    <a:pt x="3159" y="109"/>
                  </a:lnTo>
                  <a:lnTo>
                    <a:pt x="3043" y="76"/>
                  </a:lnTo>
                  <a:lnTo>
                    <a:pt x="2925" y="49"/>
                  </a:lnTo>
                  <a:lnTo>
                    <a:pt x="2805" y="28"/>
                  </a:lnTo>
                  <a:lnTo>
                    <a:pt x="2683" y="12"/>
                  </a:lnTo>
                  <a:lnTo>
                    <a:pt x="2559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5" y="12"/>
                  </a:lnTo>
                  <a:lnTo>
                    <a:pt x="2063" y="28"/>
                  </a:lnTo>
                  <a:lnTo>
                    <a:pt x="1944" y="49"/>
                  </a:lnTo>
                  <a:lnTo>
                    <a:pt x="1826" y="76"/>
                  </a:lnTo>
                  <a:lnTo>
                    <a:pt x="1711" y="109"/>
                  </a:lnTo>
                  <a:lnTo>
                    <a:pt x="1598" y="147"/>
                  </a:lnTo>
                  <a:lnTo>
                    <a:pt x="1486" y="191"/>
                  </a:lnTo>
                  <a:lnTo>
                    <a:pt x="1379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3" y="416"/>
                  </a:lnTo>
                  <a:lnTo>
                    <a:pt x="978" y="483"/>
                  </a:lnTo>
                  <a:lnTo>
                    <a:pt x="886" y="557"/>
                  </a:lnTo>
                  <a:lnTo>
                    <a:pt x="798" y="632"/>
                  </a:lnTo>
                  <a:lnTo>
                    <a:pt x="713" y="713"/>
                  </a:lnTo>
                  <a:lnTo>
                    <a:pt x="632" y="798"/>
                  </a:lnTo>
                  <a:lnTo>
                    <a:pt x="556" y="886"/>
                  </a:lnTo>
                  <a:lnTo>
                    <a:pt x="483" y="978"/>
                  </a:lnTo>
                  <a:lnTo>
                    <a:pt x="416" y="1074"/>
                  </a:lnTo>
                  <a:lnTo>
                    <a:pt x="353" y="1172"/>
                  </a:lnTo>
                  <a:lnTo>
                    <a:pt x="294" y="1275"/>
                  </a:lnTo>
                  <a:lnTo>
                    <a:pt x="240" y="1380"/>
                  </a:lnTo>
                  <a:lnTo>
                    <a:pt x="192" y="1488"/>
                  </a:lnTo>
                  <a:lnTo>
                    <a:pt x="148" y="1599"/>
                  </a:lnTo>
                  <a:lnTo>
                    <a:pt x="109" y="1711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8" y="2065"/>
                  </a:lnTo>
                  <a:lnTo>
                    <a:pt x="12" y="2187"/>
                  </a:lnTo>
                  <a:lnTo>
                    <a:pt x="3" y="2310"/>
                  </a:lnTo>
                  <a:lnTo>
                    <a:pt x="0" y="2436"/>
                  </a:lnTo>
                  <a:lnTo>
                    <a:pt x="3" y="2561"/>
                  </a:lnTo>
                  <a:lnTo>
                    <a:pt x="12" y="2684"/>
                  </a:lnTo>
                  <a:lnTo>
                    <a:pt x="28" y="2807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09" y="3160"/>
                  </a:lnTo>
                  <a:lnTo>
                    <a:pt x="148" y="3273"/>
                  </a:lnTo>
                  <a:lnTo>
                    <a:pt x="192" y="3383"/>
                  </a:lnTo>
                  <a:lnTo>
                    <a:pt x="240" y="3492"/>
                  </a:lnTo>
                  <a:lnTo>
                    <a:pt x="294" y="3596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3" y="3893"/>
                  </a:lnTo>
                  <a:lnTo>
                    <a:pt x="556" y="3985"/>
                  </a:lnTo>
                  <a:lnTo>
                    <a:pt x="632" y="4073"/>
                  </a:lnTo>
                  <a:lnTo>
                    <a:pt x="713" y="4158"/>
                  </a:lnTo>
                  <a:lnTo>
                    <a:pt x="798" y="4239"/>
                  </a:lnTo>
                  <a:lnTo>
                    <a:pt x="886" y="4316"/>
                  </a:lnTo>
                  <a:lnTo>
                    <a:pt x="978" y="4388"/>
                  </a:lnTo>
                  <a:lnTo>
                    <a:pt x="1073" y="4456"/>
                  </a:lnTo>
                  <a:lnTo>
                    <a:pt x="1172" y="4519"/>
                  </a:lnTo>
                  <a:lnTo>
                    <a:pt x="1275" y="4577"/>
                  </a:lnTo>
                  <a:lnTo>
                    <a:pt x="1379" y="4631"/>
                  </a:lnTo>
                  <a:lnTo>
                    <a:pt x="1486" y="4680"/>
                  </a:lnTo>
                  <a:lnTo>
                    <a:pt x="1598" y="4724"/>
                  </a:lnTo>
                  <a:lnTo>
                    <a:pt x="1711" y="4762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3" y="4843"/>
                  </a:lnTo>
                  <a:lnTo>
                    <a:pt x="2185" y="4859"/>
                  </a:lnTo>
                  <a:lnTo>
                    <a:pt x="2309" y="4868"/>
                  </a:lnTo>
                  <a:lnTo>
                    <a:pt x="2434" y="4872"/>
                  </a:lnTo>
                  <a:lnTo>
                    <a:pt x="2479" y="4871"/>
                  </a:lnTo>
                  <a:lnTo>
                    <a:pt x="2524" y="4869"/>
                  </a:lnTo>
                  <a:lnTo>
                    <a:pt x="2568" y="4868"/>
                  </a:lnTo>
                  <a:lnTo>
                    <a:pt x="2612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2"/>
                  </a:lnTo>
                  <a:lnTo>
                    <a:pt x="2786" y="4847"/>
                  </a:lnTo>
                  <a:lnTo>
                    <a:pt x="2828" y="4840"/>
                  </a:lnTo>
                  <a:lnTo>
                    <a:pt x="2871" y="4833"/>
                  </a:lnTo>
                  <a:lnTo>
                    <a:pt x="2913" y="4825"/>
                  </a:lnTo>
                  <a:lnTo>
                    <a:pt x="2955" y="4816"/>
                  </a:lnTo>
                  <a:lnTo>
                    <a:pt x="2996" y="4806"/>
                  </a:lnTo>
                  <a:lnTo>
                    <a:pt x="3038" y="4796"/>
                  </a:lnTo>
                  <a:lnTo>
                    <a:pt x="3079" y="4786"/>
                  </a:lnTo>
                  <a:lnTo>
                    <a:pt x="3119" y="4774"/>
                  </a:lnTo>
                  <a:lnTo>
                    <a:pt x="3160" y="4761"/>
                  </a:lnTo>
                  <a:lnTo>
                    <a:pt x="3200" y="4748"/>
                  </a:lnTo>
                  <a:lnTo>
                    <a:pt x="3241" y="4734"/>
                  </a:lnTo>
                  <a:lnTo>
                    <a:pt x="3280" y="4719"/>
                  </a:lnTo>
                  <a:lnTo>
                    <a:pt x="3320" y="4705"/>
                  </a:lnTo>
                  <a:lnTo>
                    <a:pt x="3359" y="4688"/>
                  </a:lnTo>
                  <a:lnTo>
                    <a:pt x="3399" y="4671"/>
                  </a:lnTo>
                  <a:lnTo>
                    <a:pt x="3438" y="4654"/>
                  </a:lnTo>
                  <a:lnTo>
                    <a:pt x="3476" y="4636"/>
                  </a:lnTo>
                  <a:lnTo>
                    <a:pt x="3516" y="4617"/>
                  </a:lnTo>
                  <a:lnTo>
                    <a:pt x="3554" y="4598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5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6" y="4462"/>
                  </a:lnTo>
                  <a:lnTo>
                    <a:pt x="3812" y="4447"/>
                  </a:lnTo>
                  <a:lnTo>
                    <a:pt x="3843" y="4427"/>
                  </a:lnTo>
                  <a:lnTo>
                    <a:pt x="3863" y="4415"/>
                  </a:lnTo>
                  <a:lnTo>
                    <a:pt x="3883" y="4407"/>
                  </a:lnTo>
                  <a:lnTo>
                    <a:pt x="3901" y="4400"/>
                  </a:lnTo>
                  <a:lnTo>
                    <a:pt x="3919" y="4397"/>
                  </a:lnTo>
                  <a:lnTo>
                    <a:pt x="3936" y="4397"/>
                  </a:lnTo>
                  <a:lnTo>
                    <a:pt x="3952" y="4398"/>
                  </a:lnTo>
                  <a:lnTo>
                    <a:pt x="3968" y="4401"/>
                  </a:lnTo>
                  <a:lnTo>
                    <a:pt x="3982" y="4408"/>
                  </a:lnTo>
                  <a:lnTo>
                    <a:pt x="3997" y="4415"/>
                  </a:lnTo>
                  <a:lnTo>
                    <a:pt x="4013" y="4425"/>
                  </a:lnTo>
                  <a:lnTo>
                    <a:pt x="4028" y="4435"/>
                  </a:lnTo>
                  <a:lnTo>
                    <a:pt x="4043" y="4448"/>
                  </a:lnTo>
                  <a:lnTo>
                    <a:pt x="4076" y="4475"/>
                  </a:lnTo>
                  <a:lnTo>
                    <a:pt x="4113" y="4505"/>
                  </a:lnTo>
                  <a:lnTo>
                    <a:pt x="4133" y="4522"/>
                  </a:lnTo>
                  <a:lnTo>
                    <a:pt x="4155" y="4538"/>
                  </a:lnTo>
                  <a:lnTo>
                    <a:pt x="4177" y="4554"/>
                  </a:lnTo>
                  <a:lnTo>
                    <a:pt x="4202" y="4569"/>
                  </a:lnTo>
                  <a:lnTo>
                    <a:pt x="4229" y="4585"/>
                  </a:lnTo>
                  <a:lnTo>
                    <a:pt x="4257" y="4601"/>
                  </a:lnTo>
                  <a:lnTo>
                    <a:pt x="4289" y="4616"/>
                  </a:lnTo>
                  <a:lnTo>
                    <a:pt x="4322" y="4629"/>
                  </a:lnTo>
                  <a:lnTo>
                    <a:pt x="4358" y="4642"/>
                  </a:lnTo>
                  <a:lnTo>
                    <a:pt x="4397" y="4653"/>
                  </a:lnTo>
                  <a:lnTo>
                    <a:pt x="4439" y="4663"/>
                  </a:lnTo>
                  <a:lnTo>
                    <a:pt x="4483" y="4672"/>
                  </a:lnTo>
                  <a:lnTo>
                    <a:pt x="4531" y="4678"/>
                  </a:lnTo>
                  <a:lnTo>
                    <a:pt x="4583" y="4683"/>
                  </a:lnTo>
                  <a:lnTo>
                    <a:pt x="4638" y="4686"/>
                  </a:lnTo>
                  <a:lnTo>
                    <a:pt x="4697" y="4686"/>
                  </a:lnTo>
                  <a:lnTo>
                    <a:pt x="4677" y="4674"/>
                  </a:lnTo>
                  <a:lnTo>
                    <a:pt x="4656" y="4662"/>
                  </a:lnTo>
                  <a:lnTo>
                    <a:pt x="4638" y="4650"/>
                  </a:lnTo>
                  <a:lnTo>
                    <a:pt x="4620" y="4635"/>
                  </a:lnTo>
                  <a:lnTo>
                    <a:pt x="4603" y="4621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59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4" y="4522"/>
                  </a:lnTo>
                  <a:lnTo>
                    <a:pt x="4514" y="4504"/>
                  </a:lnTo>
                  <a:lnTo>
                    <a:pt x="4505" y="4486"/>
                  </a:lnTo>
                  <a:lnTo>
                    <a:pt x="4496" y="4467"/>
                  </a:lnTo>
                  <a:lnTo>
                    <a:pt x="4488" y="4448"/>
                  </a:lnTo>
                  <a:lnTo>
                    <a:pt x="4482" y="4429"/>
                  </a:lnTo>
                  <a:lnTo>
                    <a:pt x="4476" y="4409"/>
                  </a:lnTo>
                  <a:lnTo>
                    <a:pt x="4470" y="4390"/>
                  </a:lnTo>
                  <a:lnTo>
                    <a:pt x="4466" y="4371"/>
                  </a:lnTo>
                  <a:lnTo>
                    <a:pt x="4461" y="4351"/>
                  </a:lnTo>
                  <a:lnTo>
                    <a:pt x="4458" y="4332"/>
                  </a:lnTo>
                  <a:lnTo>
                    <a:pt x="4455" y="4311"/>
                  </a:lnTo>
                  <a:lnTo>
                    <a:pt x="4452" y="4292"/>
                  </a:lnTo>
                  <a:lnTo>
                    <a:pt x="4451" y="4273"/>
                  </a:lnTo>
                  <a:lnTo>
                    <a:pt x="4449" y="4235"/>
                  </a:lnTo>
                  <a:lnTo>
                    <a:pt x="4450" y="4197"/>
                  </a:lnTo>
                  <a:lnTo>
                    <a:pt x="4452" y="4162"/>
                  </a:lnTo>
                  <a:lnTo>
                    <a:pt x="4456" y="4129"/>
                  </a:lnTo>
                  <a:lnTo>
                    <a:pt x="4462" y="4093"/>
                  </a:lnTo>
                  <a:lnTo>
                    <a:pt x="4470" y="4056"/>
                  </a:lnTo>
                  <a:lnTo>
                    <a:pt x="4479" y="4019"/>
                  </a:lnTo>
                  <a:lnTo>
                    <a:pt x="4490" y="3982"/>
                  </a:lnTo>
                  <a:lnTo>
                    <a:pt x="4502" y="3945"/>
                  </a:lnTo>
                  <a:lnTo>
                    <a:pt x="4515" y="3905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6" y="3743"/>
                  </a:lnTo>
                  <a:lnTo>
                    <a:pt x="4611" y="3656"/>
                  </a:lnTo>
                  <a:lnTo>
                    <a:pt x="4647" y="3566"/>
                  </a:lnTo>
                  <a:lnTo>
                    <a:pt x="4683" y="3470"/>
                  </a:lnTo>
                  <a:lnTo>
                    <a:pt x="4701" y="3422"/>
                  </a:lnTo>
                  <a:lnTo>
                    <a:pt x="4719" y="3371"/>
                  </a:lnTo>
                  <a:lnTo>
                    <a:pt x="4736" y="3319"/>
                  </a:lnTo>
                  <a:lnTo>
                    <a:pt x="4753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799" y="3098"/>
                  </a:lnTo>
                  <a:lnTo>
                    <a:pt x="4812" y="3039"/>
                  </a:lnTo>
                  <a:lnTo>
                    <a:pt x="4824" y="2979"/>
                  </a:lnTo>
                  <a:lnTo>
                    <a:pt x="4835" y="2917"/>
                  </a:lnTo>
                  <a:lnTo>
                    <a:pt x="4846" y="2852"/>
                  </a:lnTo>
                  <a:lnTo>
                    <a:pt x="4854" y="2787"/>
                  </a:lnTo>
                  <a:lnTo>
                    <a:pt x="4860" y="2720"/>
                  </a:lnTo>
                  <a:lnTo>
                    <a:pt x="4865" y="2652"/>
                  </a:lnTo>
                  <a:lnTo>
                    <a:pt x="4868" y="2581"/>
                  </a:lnTo>
                  <a:lnTo>
                    <a:pt x="4869" y="2508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淘宝店chenying0907 10"/>
            <p:cNvSpPr/>
            <p:nvPr/>
          </p:nvSpPr>
          <p:spPr bwMode="auto">
            <a:xfrm>
              <a:off x="3756026" y="2934990"/>
              <a:ext cx="709613" cy="709613"/>
            </a:xfrm>
            <a:custGeom>
              <a:avLst/>
              <a:gdLst>
                <a:gd name="T0" fmla="*/ 3566 w 3575"/>
                <a:gd name="T1" fmla="*/ 1972 h 3577"/>
                <a:gd name="T2" fmla="*/ 3519 w 3575"/>
                <a:gd name="T3" fmla="*/ 2236 h 3577"/>
                <a:gd name="T4" fmla="*/ 3435 w 3575"/>
                <a:gd name="T5" fmla="*/ 2485 h 3577"/>
                <a:gd name="T6" fmla="*/ 3316 w 3575"/>
                <a:gd name="T7" fmla="*/ 2716 h 3577"/>
                <a:gd name="T8" fmla="*/ 3168 w 3575"/>
                <a:gd name="T9" fmla="*/ 2927 h 3577"/>
                <a:gd name="T10" fmla="*/ 2989 w 3575"/>
                <a:gd name="T11" fmla="*/ 3113 h 3577"/>
                <a:gd name="T12" fmla="*/ 2787 w 3575"/>
                <a:gd name="T13" fmla="*/ 3272 h 3577"/>
                <a:gd name="T14" fmla="*/ 2562 w 3575"/>
                <a:gd name="T15" fmla="*/ 3402 h 3577"/>
                <a:gd name="T16" fmla="*/ 2319 w 3575"/>
                <a:gd name="T17" fmla="*/ 3497 h 3577"/>
                <a:gd name="T18" fmla="*/ 2060 w 3575"/>
                <a:gd name="T19" fmla="*/ 3557 h 3577"/>
                <a:gd name="T20" fmla="*/ 1787 w 3575"/>
                <a:gd name="T21" fmla="*/ 3577 h 3577"/>
                <a:gd name="T22" fmla="*/ 1516 w 3575"/>
                <a:gd name="T23" fmla="*/ 3557 h 3577"/>
                <a:gd name="T24" fmla="*/ 1256 w 3575"/>
                <a:gd name="T25" fmla="*/ 3497 h 3577"/>
                <a:gd name="T26" fmla="*/ 1012 w 3575"/>
                <a:gd name="T27" fmla="*/ 3402 h 3577"/>
                <a:gd name="T28" fmla="*/ 788 w 3575"/>
                <a:gd name="T29" fmla="*/ 3272 h 3577"/>
                <a:gd name="T30" fmla="*/ 586 w 3575"/>
                <a:gd name="T31" fmla="*/ 3113 h 3577"/>
                <a:gd name="T32" fmla="*/ 408 w 3575"/>
                <a:gd name="T33" fmla="*/ 2927 h 3577"/>
                <a:gd name="T34" fmla="*/ 258 w 3575"/>
                <a:gd name="T35" fmla="*/ 2716 h 3577"/>
                <a:gd name="T36" fmla="*/ 140 w 3575"/>
                <a:gd name="T37" fmla="*/ 2485 h 3577"/>
                <a:gd name="T38" fmla="*/ 56 w 3575"/>
                <a:gd name="T39" fmla="*/ 2236 h 3577"/>
                <a:gd name="T40" fmla="*/ 9 w 3575"/>
                <a:gd name="T41" fmla="*/ 1972 h 3577"/>
                <a:gd name="T42" fmla="*/ 2 w 3575"/>
                <a:gd name="T43" fmla="*/ 1697 h 3577"/>
                <a:gd name="T44" fmla="*/ 36 w 3575"/>
                <a:gd name="T45" fmla="*/ 1428 h 3577"/>
                <a:gd name="T46" fmla="*/ 108 w 3575"/>
                <a:gd name="T47" fmla="*/ 1174 h 3577"/>
                <a:gd name="T48" fmla="*/ 215 w 3575"/>
                <a:gd name="T49" fmla="*/ 936 h 3577"/>
                <a:gd name="T50" fmla="*/ 355 w 3575"/>
                <a:gd name="T51" fmla="*/ 718 h 3577"/>
                <a:gd name="T52" fmla="*/ 523 w 3575"/>
                <a:gd name="T53" fmla="*/ 524 h 3577"/>
                <a:gd name="T54" fmla="*/ 718 w 3575"/>
                <a:gd name="T55" fmla="*/ 355 h 3577"/>
                <a:gd name="T56" fmla="*/ 935 w 3575"/>
                <a:gd name="T57" fmla="*/ 215 h 3577"/>
                <a:gd name="T58" fmla="*/ 1173 w 3575"/>
                <a:gd name="T59" fmla="*/ 108 h 3577"/>
                <a:gd name="T60" fmla="*/ 1428 w 3575"/>
                <a:gd name="T61" fmla="*/ 36 h 3577"/>
                <a:gd name="T62" fmla="*/ 1696 w 3575"/>
                <a:gd name="T63" fmla="*/ 2 h 3577"/>
                <a:gd name="T64" fmla="*/ 1971 w 3575"/>
                <a:gd name="T65" fmla="*/ 9 h 3577"/>
                <a:gd name="T66" fmla="*/ 2234 w 3575"/>
                <a:gd name="T67" fmla="*/ 56 h 3577"/>
                <a:gd name="T68" fmla="*/ 2484 w 3575"/>
                <a:gd name="T69" fmla="*/ 141 h 3577"/>
                <a:gd name="T70" fmla="*/ 2715 w 3575"/>
                <a:gd name="T71" fmla="*/ 259 h 3577"/>
                <a:gd name="T72" fmla="*/ 2925 w 3575"/>
                <a:gd name="T73" fmla="*/ 408 h 3577"/>
                <a:gd name="T74" fmla="*/ 3111 w 3575"/>
                <a:gd name="T75" fmla="*/ 586 h 3577"/>
                <a:gd name="T76" fmla="*/ 3270 w 3575"/>
                <a:gd name="T77" fmla="*/ 788 h 3577"/>
                <a:gd name="T78" fmla="*/ 3400 w 3575"/>
                <a:gd name="T79" fmla="*/ 1014 h 3577"/>
                <a:gd name="T80" fmla="*/ 3495 w 3575"/>
                <a:gd name="T81" fmla="*/ 1257 h 3577"/>
                <a:gd name="T82" fmla="*/ 3555 w 3575"/>
                <a:gd name="T83" fmla="*/ 1516 h 3577"/>
                <a:gd name="T84" fmla="*/ 3575 w 3575"/>
                <a:gd name="T85" fmla="*/ 1789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7">
                  <a:moveTo>
                    <a:pt x="3575" y="1789"/>
                  </a:moveTo>
                  <a:lnTo>
                    <a:pt x="3573" y="1881"/>
                  </a:lnTo>
                  <a:lnTo>
                    <a:pt x="3566" y="1972"/>
                  </a:lnTo>
                  <a:lnTo>
                    <a:pt x="3555" y="2061"/>
                  </a:lnTo>
                  <a:lnTo>
                    <a:pt x="3539" y="2149"/>
                  </a:lnTo>
                  <a:lnTo>
                    <a:pt x="3519" y="2236"/>
                  </a:lnTo>
                  <a:lnTo>
                    <a:pt x="3495" y="2320"/>
                  </a:lnTo>
                  <a:lnTo>
                    <a:pt x="3467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59" y="2642"/>
                  </a:lnTo>
                  <a:lnTo>
                    <a:pt x="3316" y="2716"/>
                  </a:lnTo>
                  <a:lnTo>
                    <a:pt x="3270" y="2789"/>
                  </a:lnTo>
                  <a:lnTo>
                    <a:pt x="3220" y="2859"/>
                  </a:lnTo>
                  <a:lnTo>
                    <a:pt x="3168" y="2927"/>
                  </a:lnTo>
                  <a:lnTo>
                    <a:pt x="3111" y="2991"/>
                  </a:lnTo>
                  <a:lnTo>
                    <a:pt x="3051" y="3054"/>
                  </a:lnTo>
                  <a:lnTo>
                    <a:pt x="2989" y="3113"/>
                  </a:lnTo>
                  <a:lnTo>
                    <a:pt x="2925" y="3169"/>
                  </a:lnTo>
                  <a:lnTo>
                    <a:pt x="2858" y="3222"/>
                  </a:lnTo>
                  <a:lnTo>
                    <a:pt x="2787" y="3272"/>
                  </a:lnTo>
                  <a:lnTo>
                    <a:pt x="2715" y="3319"/>
                  </a:lnTo>
                  <a:lnTo>
                    <a:pt x="2640" y="3362"/>
                  </a:lnTo>
                  <a:lnTo>
                    <a:pt x="2562" y="3402"/>
                  </a:lnTo>
                  <a:lnTo>
                    <a:pt x="2484" y="3438"/>
                  </a:lnTo>
                  <a:lnTo>
                    <a:pt x="2402" y="3469"/>
                  </a:lnTo>
                  <a:lnTo>
                    <a:pt x="2319" y="3497"/>
                  </a:lnTo>
                  <a:lnTo>
                    <a:pt x="2234" y="3521"/>
                  </a:lnTo>
                  <a:lnTo>
                    <a:pt x="2148" y="3541"/>
                  </a:lnTo>
                  <a:lnTo>
                    <a:pt x="2060" y="3557"/>
                  </a:lnTo>
                  <a:lnTo>
                    <a:pt x="1971" y="3568"/>
                  </a:lnTo>
                  <a:lnTo>
                    <a:pt x="1879" y="3575"/>
                  </a:lnTo>
                  <a:lnTo>
                    <a:pt x="1787" y="3577"/>
                  </a:lnTo>
                  <a:lnTo>
                    <a:pt x="1696" y="3575"/>
                  </a:lnTo>
                  <a:lnTo>
                    <a:pt x="1605" y="3568"/>
                  </a:lnTo>
                  <a:lnTo>
                    <a:pt x="1516" y="3557"/>
                  </a:lnTo>
                  <a:lnTo>
                    <a:pt x="1428" y="3541"/>
                  </a:lnTo>
                  <a:lnTo>
                    <a:pt x="1341" y="3521"/>
                  </a:lnTo>
                  <a:lnTo>
                    <a:pt x="1256" y="3497"/>
                  </a:lnTo>
                  <a:lnTo>
                    <a:pt x="1173" y="3469"/>
                  </a:lnTo>
                  <a:lnTo>
                    <a:pt x="1092" y="3438"/>
                  </a:lnTo>
                  <a:lnTo>
                    <a:pt x="1012" y="3402"/>
                  </a:lnTo>
                  <a:lnTo>
                    <a:pt x="935" y="3362"/>
                  </a:lnTo>
                  <a:lnTo>
                    <a:pt x="861" y="3319"/>
                  </a:lnTo>
                  <a:lnTo>
                    <a:pt x="788" y="3272"/>
                  </a:lnTo>
                  <a:lnTo>
                    <a:pt x="718" y="3222"/>
                  </a:lnTo>
                  <a:lnTo>
                    <a:pt x="650" y="3169"/>
                  </a:lnTo>
                  <a:lnTo>
                    <a:pt x="586" y="3113"/>
                  </a:lnTo>
                  <a:lnTo>
                    <a:pt x="523" y="3054"/>
                  </a:lnTo>
                  <a:lnTo>
                    <a:pt x="464" y="2991"/>
                  </a:lnTo>
                  <a:lnTo>
                    <a:pt x="408" y="2927"/>
                  </a:lnTo>
                  <a:lnTo>
                    <a:pt x="355" y="2859"/>
                  </a:lnTo>
                  <a:lnTo>
                    <a:pt x="305" y="2789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0"/>
                  </a:lnTo>
                  <a:lnTo>
                    <a:pt x="56" y="2236"/>
                  </a:lnTo>
                  <a:lnTo>
                    <a:pt x="36" y="2149"/>
                  </a:lnTo>
                  <a:lnTo>
                    <a:pt x="20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9"/>
                  </a:lnTo>
                  <a:lnTo>
                    <a:pt x="2" y="1697"/>
                  </a:lnTo>
                  <a:lnTo>
                    <a:pt x="9" y="1605"/>
                  </a:lnTo>
                  <a:lnTo>
                    <a:pt x="20" y="1516"/>
                  </a:lnTo>
                  <a:lnTo>
                    <a:pt x="36" y="1428"/>
                  </a:lnTo>
                  <a:lnTo>
                    <a:pt x="56" y="1342"/>
                  </a:lnTo>
                  <a:lnTo>
                    <a:pt x="80" y="1257"/>
                  </a:lnTo>
                  <a:lnTo>
                    <a:pt x="108" y="1174"/>
                  </a:lnTo>
                  <a:lnTo>
                    <a:pt x="140" y="1092"/>
                  </a:lnTo>
                  <a:lnTo>
                    <a:pt x="176" y="1014"/>
                  </a:lnTo>
                  <a:lnTo>
                    <a:pt x="215" y="936"/>
                  </a:lnTo>
                  <a:lnTo>
                    <a:pt x="258" y="861"/>
                  </a:lnTo>
                  <a:lnTo>
                    <a:pt x="305" y="788"/>
                  </a:lnTo>
                  <a:lnTo>
                    <a:pt x="355" y="718"/>
                  </a:lnTo>
                  <a:lnTo>
                    <a:pt x="408" y="650"/>
                  </a:lnTo>
                  <a:lnTo>
                    <a:pt x="464" y="586"/>
                  </a:lnTo>
                  <a:lnTo>
                    <a:pt x="523" y="524"/>
                  </a:lnTo>
                  <a:lnTo>
                    <a:pt x="586" y="464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5"/>
                  </a:lnTo>
                  <a:lnTo>
                    <a:pt x="861" y="259"/>
                  </a:lnTo>
                  <a:lnTo>
                    <a:pt x="935" y="215"/>
                  </a:lnTo>
                  <a:lnTo>
                    <a:pt x="1012" y="176"/>
                  </a:lnTo>
                  <a:lnTo>
                    <a:pt x="1092" y="141"/>
                  </a:lnTo>
                  <a:lnTo>
                    <a:pt x="1173" y="108"/>
                  </a:lnTo>
                  <a:lnTo>
                    <a:pt x="1256" y="80"/>
                  </a:lnTo>
                  <a:lnTo>
                    <a:pt x="1341" y="56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79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4" y="56"/>
                  </a:lnTo>
                  <a:lnTo>
                    <a:pt x="2319" y="80"/>
                  </a:lnTo>
                  <a:lnTo>
                    <a:pt x="2402" y="108"/>
                  </a:lnTo>
                  <a:lnTo>
                    <a:pt x="2484" y="141"/>
                  </a:lnTo>
                  <a:lnTo>
                    <a:pt x="2562" y="176"/>
                  </a:lnTo>
                  <a:lnTo>
                    <a:pt x="2640" y="215"/>
                  </a:lnTo>
                  <a:lnTo>
                    <a:pt x="2715" y="259"/>
                  </a:lnTo>
                  <a:lnTo>
                    <a:pt x="2787" y="305"/>
                  </a:lnTo>
                  <a:lnTo>
                    <a:pt x="2858" y="355"/>
                  </a:lnTo>
                  <a:lnTo>
                    <a:pt x="2925" y="408"/>
                  </a:lnTo>
                  <a:lnTo>
                    <a:pt x="2989" y="464"/>
                  </a:lnTo>
                  <a:lnTo>
                    <a:pt x="3051" y="524"/>
                  </a:lnTo>
                  <a:lnTo>
                    <a:pt x="3111" y="586"/>
                  </a:lnTo>
                  <a:lnTo>
                    <a:pt x="3168" y="650"/>
                  </a:lnTo>
                  <a:lnTo>
                    <a:pt x="3220" y="718"/>
                  </a:lnTo>
                  <a:lnTo>
                    <a:pt x="3270" y="788"/>
                  </a:lnTo>
                  <a:lnTo>
                    <a:pt x="3316" y="861"/>
                  </a:lnTo>
                  <a:lnTo>
                    <a:pt x="3359" y="936"/>
                  </a:lnTo>
                  <a:lnTo>
                    <a:pt x="3400" y="1014"/>
                  </a:lnTo>
                  <a:lnTo>
                    <a:pt x="3435" y="1092"/>
                  </a:lnTo>
                  <a:lnTo>
                    <a:pt x="3467" y="1174"/>
                  </a:lnTo>
                  <a:lnTo>
                    <a:pt x="3495" y="1257"/>
                  </a:lnTo>
                  <a:lnTo>
                    <a:pt x="3519" y="1342"/>
                  </a:lnTo>
                  <a:lnTo>
                    <a:pt x="3539" y="1428"/>
                  </a:lnTo>
                  <a:lnTo>
                    <a:pt x="3555" y="1516"/>
                  </a:lnTo>
                  <a:lnTo>
                    <a:pt x="3566" y="1605"/>
                  </a:lnTo>
                  <a:lnTo>
                    <a:pt x="3573" y="1697"/>
                  </a:lnTo>
                  <a:lnTo>
                    <a:pt x="3575" y="178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5" name="淘宝店chenying0907 13"/>
          <p:cNvGrpSpPr/>
          <p:nvPr/>
        </p:nvGrpSpPr>
        <p:grpSpPr>
          <a:xfrm>
            <a:off x="6094096" y="4446811"/>
            <a:ext cx="966788" cy="967086"/>
            <a:chOff x="4524376" y="3744615"/>
            <a:chExt cx="966788" cy="966788"/>
          </a:xfrm>
        </p:grpSpPr>
        <p:sp>
          <p:nvSpPr>
            <p:cNvPr id="16" name="淘宝店chenying0907 11"/>
            <p:cNvSpPr/>
            <p:nvPr/>
          </p:nvSpPr>
          <p:spPr bwMode="auto">
            <a:xfrm>
              <a:off x="4524376" y="3744615"/>
              <a:ext cx="966788" cy="966788"/>
            </a:xfrm>
            <a:custGeom>
              <a:avLst/>
              <a:gdLst>
                <a:gd name="T0" fmla="*/ 1 w 4869"/>
                <a:gd name="T1" fmla="*/ 2493 h 4872"/>
                <a:gd name="T2" fmla="*/ 3 w 4869"/>
                <a:gd name="T3" fmla="*/ 2311 h 4872"/>
                <a:gd name="T4" fmla="*/ 76 w 4869"/>
                <a:gd name="T5" fmla="*/ 1828 h 4872"/>
                <a:gd name="T6" fmla="*/ 240 w 4869"/>
                <a:gd name="T7" fmla="*/ 1380 h 4872"/>
                <a:gd name="T8" fmla="*/ 483 w 4869"/>
                <a:gd name="T9" fmla="*/ 979 h 4872"/>
                <a:gd name="T10" fmla="*/ 798 w 4869"/>
                <a:gd name="T11" fmla="*/ 634 h 4872"/>
                <a:gd name="T12" fmla="*/ 1172 w 4869"/>
                <a:gd name="T13" fmla="*/ 353 h 4872"/>
                <a:gd name="T14" fmla="*/ 1598 w 4869"/>
                <a:gd name="T15" fmla="*/ 148 h 4872"/>
                <a:gd name="T16" fmla="*/ 2063 w 4869"/>
                <a:gd name="T17" fmla="*/ 28 h 4872"/>
                <a:gd name="T18" fmla="*/ 2559 w 4869"/>
                <a:gd name="T19" fmla="*/ 3 h 4872"/>
                <a:gd name="T20" fmla="*/ 3042 w 4869"/>
                <a:gd name="T21" fmla="*/ 77 h 4872"/>
                <a:gd name="T22" fmla="*/ 3490 w 4869"/>
                <a:gd name="T23" fmla="*/ 240 h 4872"/>
                <a:gd name="T24" fmla="*/ 3891 w 4869"/>
                <a:gd name="T25" fmla="*/ 485 h 4872"/>
                <a:gd name="T26" fmla="*/ 4236 w 4869"/>
                <a:gd name="T27" fmla="*/ 798 h 4872"/>
                <a:gd name="T28" fmla="*/ 4516 w 4869"/>
                <a:gd name="T29" fmla="*/ 1174 h 4872"/>
                <a:gd name="T30" fmla="*/ 4722 w 4869"/>
                <a:gd name="T31" fmla="*/ 1599 h 4872"/>
                <a:gd name="T32" fmla="*/ 4841 w 4869"/>
                <a:gd name="T33" fmla="*/ 2066 h 4872"/>
                <a:gd name="T34" fmla="*/ 4866 w 4869"/>
                <a:gd name="T35" fmla="*/ 2562 h 4872"/>
                <a:gd name="T36" fmla="*/ 4792 w 4869"/>
                <a:gd name="T37" fmla="*/ 3045 h 4872"/>
                <a:gd name="T38" fmla="*/ 4629 w 4869"/>
                <a:gd name="T39" fmla="*/ 3492 h 4872"/>
                <a:gd name="T40" fmla="*/ 4385 w 4869"/>
                <a:gd name="T41" fmla="*/ 3893 h 4872"/>
                <a:gd name="T42" fmla="*/ 4071 w 4869"/>
                <a:gd name="T43" fmla="*/ 4239 h 4872"/>
                <a:gd name="T44" fmla="*/ 3697 w 4869"/>
                <a:gd name="T45" fmla="*/ 4519 h 4872"/>
                <a:gd name="T46" fmla="*/ 3271 w 4869"/>
                <a:gd name="T47" fmla="*/ 4724 h 4872"/>
                <a:gd name="T48" fmla="*/ 2805 w 4869"/>
                <a:gd name="T49" fmla="*/ 4844 h 4872"/>
                <a:gd name="T50" fmla="*/ 2389 w 4869"/>
                <a:gd name="T51" fmla="*/ 4872 h 4872"/>
                <a:gd name="T52" fmla="*/ 2212 w 4869"/>
                <a:gd name="T53" fmla="*/ 4862 h 4872"/>
                <a:gd name="T54" fmla="*/ 2040 w 4869"/>
                <a:gd name="T55" fmla="*/ 4840 h 4872"/>
                <a:gd name="T56" fmla="*/ 1873 w 4869"/>
                <a:gd name="T57" fmla="*/ 4808 h 4872"/>
                <a:gd name="T58" fmla="*/ 1708 w 4869"/>
                <a:gd name="T59" fmla="*/ 4762 h 4872"/>
                <a:gd name="T60" fmla="*/ 1548 w 4869"/>
                <a:gd name="T61" fmla="*/ 4705 h 4872"/>
                <a:gd name="T62" fmla="*/ 1392 w 4869"/>
                <a:gd name="T63" fmla="*/ 4636 h 4872"/>
                <a:gd name="T64" fmla="*/ 1238 w 4869"/>
                <a:gd name="T65" fmla="*/ 4556 h 4872"/>
                <a:gd name="T66" fmla="*/ 1105 w 4869"/>
                <a:gd name="T67" fmla="*/ 4477 h 4872"/>
                <a:gd name="T68" fmla="*/ 1005 w 4869"/>
                <a:gd name="T69" fmla="*/ 4416 h 4872"/>
                <a:gd name="T70" fmla="*/ 933 w 4869"/>
                <a:gd name="T71" fmla="*/ 4397 h 4872"/>
                <a:gd name="T72" fmla="*/ 871 w 4869"/>
                <a:gd name="T73" fmla="*/ 4416 h 4872"/>
                <a:gd name="T74" fmla="*/ 792 w 4869"/>
                <a:gd name="T75" fmla="*/ 4476 h 4872"/>
                <a:gd name="T76" fmla="*/ 692 w 4869"/>
                <a:gd name="T77" fmla="*/ 4554 h 4872"/>
                <a:gd name="T78" fmla="*/ 580 w 4869"/>
                <a:gd name="T79" fmla="*/ 4616 h 4872"/>
                <a:gd name="T80" fmla="*/ 430 w 4869"/>
                <a:gd name="T81" fmla="*/ 4663 h 4872"/>
                <a:gd name="T82" fmla="*/ 231 w 4869"/>
                <a:gd name="T83" fmla="*/ 4686 h 4872"/>
                <a:gd name="T84" fmla="*/ 231 w 4869"/>
                <a:gd name="T85" fmla="*/ 4650 h 4872"/>
                <a:gd name="T86" fmla="*/ 295 w 4869"/>
                <a:gd name="T87" fmla="*/ 4591 h 4872"/>
                <a:gd name="T88" fmla="*/ 345 w 4869"/>
                <a:gd name="T89" fmla="*/ 4522 h 4872"/>
                <a:gd name="T90" fmla="*/ 380 w 4869"/>
                <a:gd name="T91" fmla="*/ 4449 h 4872"/>
                <a:gd name="T92" fmla="*/ 403 w 4869"/>
                <a:gd name="T93" fmla="*/ 4371 h 4872"/>
                <a:gd name="T94" fmla="*/ 416 w 4869"/>
                <a:gd name="T95" fmla="*/ 4292 h 4872"/>
                <a:gd name="T96" fmla="*/ 417 w 4869"/>
                <a:gd name="T97" fmla="*/ 4163 h 4872"/>
                <a:gd name="T98" fmla="*/ 390 w 4869"/>
                <a:gd name="T99" fmla="*/ 4021 h 4872"/>
                <a:gd name="T100" fmla="*/ 339 w 4869"/>
                <a:gd name="T101" fmla="*/ 3867 h 4872"/>
                <a:gd name="T102" fmla="*/ 222 w 4869"/>
                <a:gd name="T103" fmla="*/ 3566 h 4872"/>
                <a:gd name="T104" fmla="*/ 133 w 4869"/>
                <a:gd name="T105" fmla="*/ 3319 h 4872"/>
                <a:gd name="T106" fmla="*/ 70 w 4869"/>
                <a:gd name="T107" fmla="*/ 3098 h 4872"/>
                <a:gd name="T108" fmla="*/ 23 w 4869"/>
                <a:gd name="T109" fmla="*/ 2854 h 4872"/>
                <a:gd name="T110" fmla="*/ 1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0" y="2509"/>
                  </a:moveTo>
                  <a:lnTo>
                    <a:pt x="1" y="2510"/>
                  </a:lnTo>
                  <a:lnTo>
                    <a:pt x="2" y="2512"/>
                  </a:lnTo>
                  <a:lnTo>
                    <a:pt x="1" y="2493"/>
                  </a:lnTo>
                  <a:lnTo>
                    <a:pt x="1" y="2474"/>
                  </a:lnTo>
                  <a:lnTo>
                    <a:pt x="0" y="2456"/>
                  </a:lnTo>
                  <a:lnTo>
                    <a:pt x="0" y="2437"/>
                  </a:lnTo>
                  <a:lnTo>
                    <a:pt x="3" y="2311"/>
                  </a:lnTo>
                  <a:lnTo>
                    <a:pt x="12" y="2187"/>
                  </a:lnTo>
                  <a:lnTo>
                    <a:pt x="28" y="2066"/>
                  </a:lnTo>
                  <a:lnTo>
                    <a:pt x="49" y="1945"/>
                  </a:lnTo>
                  <a:lnTo>
                    <a:pt x="76" y="1828"/>
                  </a:lnTo>
                  <a:lnTo>
                    <a:pt x="109" y="1712"/>
                  </a:lnTo>
                  <a:lnTo>
                    <a:pt x="147" y="1599"/>
                  </a:lnTo>
                  <a:lnTo>
                    <a:pt x="191" y="1488"/>
                  </a:lnTo>
                  <a:lnTo>
                    <a:pt x="240" y="1380"/>
                  </a:lnTo>
                  <a:lnTo>
                    <a:pt x="294" y="1275"/>
                  </a:lnTo>
                  <a:lnTo>
                    <a:pt x="353" y="1174"/>
                  </a:lnTo>
                  <a:lnTo>
                    <a:pt x="416" y="1075"/>
                  </a:lnTo>
                  <a:lnTo>
                    <a:pt x="483" y="979"/>
                  </a:lnTo>
                  <a:lnTo>
                    <a:pt x="555" y="887"/>
                  </a:lnTo>
                  <a:lnTo>
                    <a:pt x="632" y="798"/>
                  </a:lnTo>
                  <a:lnTo>
                    <a:pt x="713" y="714"/>
                  </a:lnTo>
                  <a:lnTo>
                    <a:pt x="798" y="634"/>
                  </a:lnTo>
                  <a:lnTo>
                    <a:pt x="886" y="557"/>
                  </a:lnTo>
                  <a:lnTo>
                    <a:pt x="978" y="485"/>
                  </a:lnTo>
                  <a:lnTo>
                    <a:pt x="1073" y="416"/>
                  </a:lnTo>
                  <a:lnTo>
                    <a:pt x="1172" y="353"/>
                  </a:lnTo>
                  <a:lnTo>
                    <a:pt x="1274" y="294"/>
                  </a:lnTo>
                  <a:lnTo>
                    <a:pt x="1379" y="240"/>
                  </a:lnTo>
                  <a:lnTo>
                    <a:pt x="1486" y="192"/>
                  </a:lnTo>
                  <a:lnTo>
                    <a:pt x="1598" y="148"/>
                  </a:lnTo>
                  <a:lnTo>
                    <a:pt x="1710" y="111"/>
                  </a:lnTo>
                  <a:lnTo>
                    <a:pt x="1825" y="77"/>
                  </a:lnTo>
                  <a:lnTo>
                    <a:pt x="1944" y="50"/>
                  </a:lnTo>
                  <a:lnTo>
                    <a:pt x="2063" y="28"/>
                  </a:lnTo>
                  <a:lnTo>
                    <a:pt x="2185" y="14"/>
                  </a:lnTo>
                  <a:lnTo>
                    <a:pt x="2309" y="3"/>
                  </a:lnTo>
                  <a:lnTo>
                    <a:pt x="2434" y="0"/>
                  </a:lnTo>
                  <a:lnTo>
                    <a:pt x="2559" y="3"/>
                  </a:lnTo>
                  <a:lnTo>
                    <a:pt x="2683" y="14"/>
                  </a:lnTo>
                  <a:lnTo>
                    <a:pt x="2805" y="28"/>
                  </a:lnTo>
                  <a:lnTo>
                    <a:pt x="2925" y="50"/>
                  </a:lnTo>
                  <a:lnTo>
                    <a:pt x="3042" y="77"/>
                  </a:lnTo>
                  <a:lnTo>
                    <a:pt x="3159" y="111"/>
                  </a:lnTo>
                  <a:lnTo>
                    <a:pt x="3271" y="148"/>
                  </a:lnTo>
                  <a:lnTo>
                    <a:pt x="3382" y="192"/>
                  </a:lnTo>
                  <a:lnTo>
                    <a:pt x="3490" y="240"/>
                  </a:lnTo>
                  <a:lnTo>
                    <a:pt x="3595" y="294"/>
                  </a:lnTo>
                  <a:lnTo>
                    <a:pt x="3697" y="353"/>
                  </a:lnTo>
                  <a:lnTo>
                    <a:pt x="3795" y="416"/>
                  </a:lnTo>
                  <a:lnTo>
                    <a:pt x="3891" y="485"/>
                  </a:lnTo>
                  <a:lnTo>
                    <a:pt x="3982" y="557"/>
                  </a:lnTo>
                  <a:lnTo>
                    <a:pt x="4071" y="634"/>
                  </a:lnTo>
                  <a:lnTo>
                    <a:pt x="4156" y="714"/>
                  </a:lnTo>
                  <a:lnTo>
                    <a:pt x="4236" y="798"/>
                  </a:lnTo>
                  <a:lnTo>
                    <a:pt x="4312" y="887"/>
                  </a:lnTo>
                  <a:lnTo>
                    <a:pt x="4385" y="979"/>
                  </a:lnTo>
                  <a:lnTo>
                    <a:pt x="4453" y="1075"/>
                  </a:lnTo>
                  <a:lnTo>
                    <a:pt x="4516" y="1174"/>
                  </a:lnTo>
                  <a:lnTo>
                    <a:pt x="4575" y="1275"/>
                  </a:lnTo>
                  <a:lnTo>
                    <a:pt x="4629" y="1380"/>
                  </a:lnTo>
                  <a:lnTo>
                    <a:pt x="4678" y="1488"/>
                  </a:lnTo>
                  <a:lnTo>
                    <a:pt x="4722" y="1599"/>
                  </a:lnTo>
                  <a:lnTo>
                    <a:pt x="4759" y="1712"/>
                  </a:lnTo>
                  <a:lnTo>
                    <a:pt x="4792" y="1828"/>
                  </a:lnTo>
                  <a:lnTo>
                    <a:pt x="4820" y="1945"/>
                  </a:lnTo>
                  <a:lnTo>
                    <a:pt x="4841" y="2066"/>
                  </a:lnTo>
                  <a:lnTo>
                    <a:pt x="4856" y="2187"/>
                  </a:lnTo>
                  <a:lnTo>
                    <a:pt x="4866" y="2311"/>
                  </a:lnTo>
                  <a:lnTo>
                    <a:pt x="4869" y="2437"/>
                  </a:lnTo>
                  <a:lnTo>
                    <a:pt x="4866" y="2562"/>
                  </a:lnTo>
                  <a:lnTo>
                    <a:pt x="4856" y="2686"/>
                  </a:lnTo>
                  <a:lnTo>
                    <a:pt x="4841" y="2808"/>
                  </a:lnTo>
                  <a:lnTo>
                    <a:pt x="4820" y="2927"/>
                  </a:lnTo>
                  <a:lnTo>
                    <a:pt x="4792" y="3045"/>
                  </a:lnTo>
                  <a:lnTo>
                    <a:pt x="4759" y="3160"/>
                  </a:lnTo>
                  <a:lnTo>
                    <a:pt x="4722" y="3274"/>
                  </a:lnTo>
                  <a:lnTo>
                    <a:pt x="4678" y="3385"/>
                  </a:lnTo>
                  <a:lnTo>
                    <a:pt x="4629" y="3492"/>
                  </a:lnTo>
                  <a:lnTo>
                    <a:pt x="4575" y="3597"/>
                  </a:lnTo>
                  <a:lnTo>
                    <a:pt x="4516" y="3699"/>
                  </a:lnTo>
                  <a:lnTo>
                    <a:pt x="4453" y="3799"/>
                  </a:lnTo>
                  <a:lnTo>
                    <a:pt x="4385" y="3893"/>
                  </a:lnTo>
                  <a:lnTo>
                    <a:pt x="4312" y="3986"/>
                  </a:lnTo>
                  <a:lnTo>
                    <a:pt x="4236" y="4074"/>
                  </a:lnTo>
                  <a:lnTo>
                    <a:pt x="4156" y="4158"/>
                  </a:lnTo>
                  <a:lnTo>
                    <a:pt x="4071" y="4239"/>
                  </a:lnTo>
                  <a:lnTo>
                    <a:pt x="3982" y="4316"/>
                  </a:lnTo>
                  <a:lnTo>
                    <a:pt x="3891" y="4388"/>
                  </a:lnTo>
                  <a:lnTo>
                    <a:pt x="3795" y="4456"/>
                  </a:lnTo>
                  <a:lnTo>
                    <a:pt x="3697" y="4519"/>
                  </a:lnTo>
                  <a:lnTo>
                    <a:pt x="3595" y="4578"/>
                  </a:lnTo>
                  <a:lnTo>
                    <a:pt x="3490" y="4632"/>
                  </a:lnTo>
                  <a:lnTo>
                    <a:pt x="3382" y="4680"/>
                  </a:lnTo>
                  <a:lnTo>
                    <a:pt x="3271" y="4724"/>
                  </a:lnTo>
                  <a:lnTo>
                    <a:pt x="3159" y="4763"/>
                  </a:lnTo>
                  <a:lnTo>
                    <a:pt x="3042" y="4795"/>
                  </a:lnTo>
                  <a:lnTo>
                    <a:pt x="2925" y="4822"/>
                  </a:lnTo>
                  <a:lnTo>
                    <a:pt x="2805" y="4844"/>
                  </a:lnTo>
                  <a:lnTo>
                    <a:pt x="2683" y="4860"/>
                  </a:lnTo>
                  <a:lnTo>
                    <a:pt x="2559" y="4869"/>
                  </a:lnTo>
                  <a:lnTo>
                    <a:pt x="2434" y="4872"/>
                  </a:lnTo>
                  <a:lnTo>
                    <a:pt x="2389" y="4872"/>
                  </a:lnTo>
                  <a:lnTo>
                    <a:pt x="2345" y="4871"/>
                  </a:lnTo>
                  <a:lnTo>
                    <a:pt x="2300" y="4869"/>
                  </a:lnTo>
                  <a:lnTo>
                    <a:pt x="2256" y="4866"/>
                  </a:lnTo>
                  <a:lnTo>
                    <a:pt x="2212" y="4862"/>
                  </a:lnTo>
                  <a:lnTo>
                    <a:pt x="2169" y="4858"/>
                  </a:lnTo>
                  <a:lnTo>
                    <a:pt x="2125" y="4853"/>
                  </a:lnTo>
                  <a:lnTo>
                    <a:pt x="2082" y="4847"/>
                  </a:lnTo>
                  <a:lnTo>
                    <a:pt x="2040" y="4840"/>
                  </a:lnTo>
                  <a:lnTo>
                    <a:pt x="1998" y="4834"/>
                  </a:lnTo>
                  <a:lnTo>
                    <a:pt x="1956" y="4826"/>
                  </a:lnTo>
                  <a:lnTo>
                    <a:pt x="1913" y="4817"/>
                  </a:lnTo>
                  <a:lnTo>
                    <a:pt x="1873" y="4808"/>
                  </a:lnTo>
                  <a:lnTo>
                    <a:pt x="1831" y="4798"/>
                  </a:lnTo>
                  <a:lnTo>
                    <a:pt x="1789" y="4786"/>
                  </a:lnTo>
                  <a:lnTo>
                    <a:pt x="1749" y="4774"/>
                  </a:lnTo>
                  <a:lnTo>
                    <a:pt x="1708" y="4762"/>
                  </a:lnTo>
                  <a:lnTo>
                    <a:pt x="1668" y="4749"/>
                  </a:lnTo>
                  <a:lnTo>
                    <a:pt x="1628" y="4734"/>
                  </a:lnTo>
                  <a:lnTo>
                    <a:pt x="1588" y="4720"/>
                  </a:lnTo>
                  <a:lnTo>
                    <a:pt x="1548" y="4705"/>
                  </a:lnTo>
                  <a:lnTo>
                    <a:pt x="1509" y="4689"/>
                  </a:lnTo>
                  <a:lnTo>
                    <a:pt x="1469" y="4672"/>
                  </a:lnTo>
                  <a:lnTo>
                    <a:pt x="1431" y="4654"/>
                  </a:lnTo>
                  <a:lnTo>
                    <a:pt x="1392" y="4636"/>
                  </a:lnTo>
                  <a:lnTo>
                    <a:pt x="1353" y="4617"/>
                  </a:lnTo>
                  <a:lnTo>
                    <a:pt x="1315" y="4598"/>
                  </a:lnTo>
                  <a:lnTo>
                    <a:pt x="1277" y="4578"/>
                  </a:lnTo>
                  <a:lnTo>
                    <a:pt x="1238" y="4556"/>
                  </a:lnTo>
                  <a:lnTo>
                    <a:pt x="1201" y="4535"/>
                  </a:lnTo>
                  <a:lnTo>
                    <a:pt x="1163" y="4512"/>
                  </a:lnTo>
                  <a:lnTo>
                    <a:pt x="1126" y="4490"/>
                  </a:lnTo>
                  <a:lnTo>
                    <a:pt x="1105" y="4477"/>
                  </a:lnTo>
                  <a:lnTo>
                    <a:pt x="1083" y="4464"/>
                  </a:lnTo>
                  <a:lnTo>
                    <a:pt x="1057" y="4447"/>
                  </a:lnTo>
                  <a:lnTo>
                    <a:pt x="1026" y="4428"/>
                  </a:lnTo>
                  <a:lnTo>
                    <a:pt x="1005" y="4416"/>
                  </a:lnTo>
                  <a:lnTo>
                    <a:pt x="986" y="4407"/>
                  </a:lnTo>
                  <a:lnTo>
                    <a:pt x="967" y="4401"/>
                  </a:lnTo>
                  <a:lnTo>
                    <a:pt x="950" y="4397"/>
                  </a:lnTo>
                  <a:lnTo>
                    <a:pt x="933" y="4397"/>
                  </a:lnTo>
                  <a:lnTo>
                    <a:pt x="917" y="4398"/>
                  </a:lnTo>
                  <a:lnTo>
                    <a:pt x="901" y="4403"/>
                  </a:lnTo>
                  <a:lnTo>
                    <a:pt x="887" y="4409"/>
                  </a:lnTo>
                  <a:lnTo>
                    <a:pt x="871" y="4416"/>
                  </a:lnTo>
                  <a:lnTo>
                    <a:pt x="856" y="4426"/>
                  </a:lnTo>
                  <a:lnTo>
                    <a:pt x="840" y="4436"/>
                  </a:lnTo>
                  <a:lnTo>
                    <a:pt x="825" y="4448"/>
                  </a:lnTo>
                  <a:lnTo>
                    <a:pt x="792" y="4476"/>
                  </a:lnTo>
                  <a:lnTo>
                    <a:pt x="756" y="4507"/>
                  </a:lnTo>
                  <a:lnTo>
                    <a:pt x="736" y="4522"/>
                  </a:lnTo>
                  <a:lnTo>
                    <a:pt x="714" y="4538"/>
                  </a:lnTo>
                  <a:lnTo>
                    <a:pt x="692" y="4554"/>
                  </a:lnTo>
                  <a:lnTo>
                    <a:pt x="667" y="4571"/>
                  </a:lnTo>
                  <a:lnTo>
                    <a:pt x="640" y="4587"/>
                  </a:lnTo>
                  <a:lnTo>
                    <a:pt x="612" y="4601"/>
                  </a:lnTo>
                  <a:lnTo>
                    <a:pt x="580" y="4616"/>
                  </a:lnTo>
                  <a:lnTo>
                    <a:pt x="546" y="4630"/>
                  </a:lnTo>
                  <a:lnTo>
                    <a:pt x="510" y="4642"/>
                  </a:lnTo>
                  <a:lnTo>
                    <a:pt x="472" y="4653"/>
                  </a:lnTo>
                  <a:lnTo>
                    <a:pt x="430" y="4663"/>
                  </a:lnTo>
                  <a:lnTo>
                    <a:pt x="385" y="4672"/>
                  </a:lnTo>
                  <a:lnTo>
                    <a:pt x="338" y="4679"/>
                  </a:lnTo>
                  <a:lnTo>
                    <a:pt x="286" y="4684"/>
                  </a:lnTo>
                  <a:lnTo>
                    <a:pt x="231" y="4686"/>
                  </a:lnTo>
                  <a:lnTo>
                    <a:pt x="172" y="4686"/>
                  </a:lnTo>
                  <a:lnTo>
                    <a:pt x="193" y="4675"/>
                  </a:lnTo>
                  <a:lnTo>
                    <a:pt x="212" y="4662"/>
                  </a:lnTo>
                  <a:lnTo>
                    <a:pt x="231" y="4650"/>
                  </a:lnTo>
                  <a:lnTo>
                    <a:pt x="249" y="4636"/>
                  </a:lnTo>
                  <a:lnTo>
                    <a:pt x="265" y="4622"/>
                  </a:lnTo>
                  <a:lnTo>
                    <a:pt x="280" y="4606"/>
                  </a:lnTo>
                  <a:lnTo>
                    <a:pt x="295" y="4591"/>
                  </a:lnTo>
                  <a:lnTo>
                    <a:pt x="309" y="4574"/>
                  </a:lnTo>
                  <a:lnTo>
                    <a:pt x="321" y="4557"/>
                  </a:lnTo>
                  <a:lnTo>
                    <a:pt x="333" y="4541"/>
                  </a:lnTo>
                  <a:lnTo>
                    <a:pt x="345" y="4522"/>
                  </a:lnTo>
                  <a:lnTo>
                    <a:pt x="355" y="4504"/>
                  </a:lnTo>
                  <a:lnTo>
                    <a:pt x="364" y="4486"/>
                  </a:lnTo>
                  <a:lnTo>
                    <a:pt x="373" y="4467"/>
                  </a:lnTo>
                  <a:lnTo>
                    <a:pt x="380" y="4449"/>
                  </a:lnTo>
                  <a:lnTo>
                    <a:pt x="386" y="4430"/>
                  </a:lnTo>
                  <a:lnTo>
                    <a:pt x="393" y="4410"/>
                  </a:lnTo>
                  <a:lnTo>
                    <a:pt x="399" y="4391"/>
                  </a:lnTo>
                  <a:lnTo>
                    <a:pt x="403" y="4371"/>
                  </a:lnTo>
                  <a:lnTo>
                    <a:pt x="408" y="4351"/>
                  </a:lnTo>
                  <a:lnTo>
                    <a:pt x="411" y="4332"/>
                  </a:lnTo>
                  <a:lnTo>
                    <a:pt x="413" y="4313"/>
                  </a:lnTo>
                  <a:lnTo>
                    <a:pt x="416" y="4292"/>
                  </a:lnTo>
                  <a:lnTo>
                    <a:pt x="418" y="4273"/>
                  </a:lnTo>
                  <a:lnTo>
                    <a:pt x="419" y="4235"/>
                  </a:lnTo>
                  <a:lnTo>
                    <a:pt x="419" y="4199"/>
                  </a:lnTo>
                  <a:lnTo>
                    <a:pt x="417" y="4163"/>
                  </a:lnTo>
                  <a:lnTo>
                    <a:pt x="412" y="4129"/>
                  </a:lnTo>
                  <a:lnTo>
                    <a:pt x="407" y="4093"/>
                  </a:lnTo>
                  <a:lnTo>
                    <a:pt x="399" y="4057"/>
                  </a:lnTo>
                  <a:lnTo>
                    <a:pt x="390" y="4021"/>
                  </a:lnTo>
                  <a:lnTo>
                    <a:pt x="378" y="3984"/>
                  </a:lnTo>
                  <a:lnTo>
                    <a:pt x="367" y="3945"/>
                  </a:lnTo>
                  <a:lnTo>
                    <a:pt x="354" y="3907"/>
                  </a:lnTo>
                  <a:lnTo>
                    <a:pt x="339" y="3867"/>
                  </a:lnTo>
                  <a:lnTo>
                    <a:pt x="324" y="3827"/>
                  </a:lnTo>
                  <a:lnTo>
                    <a:pt x="292" y="3743"/>
                  </a:lnTo>
                  <a:lnTo>
                    <a:pt x="258" y="3657"/>
                  </a:lnTo>
                  <a:lnTo>
                    <a:pt x="222" y="3566"/>
                  </a:lnTo>
                  <a:lnTo>
                    <a:pt x="186" y="3472"/>
                  </a:lnTo>
                  <a:lnTo>
                    <a:pt x="168" y="3422"/>
                  </a:lnTo>
                  <a:lnTo>
                    <a:pt x="150" y="3371"/>
                  </a:lnTo>
                  <a:lnTo>
                    <a:pt x="133" y="3319"/>
                  </a:lnTo>
                  <a:lnTo>
                    <a:pt x="116" y="3266"/>
                  </a:lnTo>
                  <a:lnTo>
                    <a:pt x="100" y="3212"/>
                  </a:lnTo>
                  <a:lnTo>
                    <a:pt x="84" y="3156"/>
                  </a:lnTo>
                  <a:lnTo>
                    <a:pt x="70" y="3098"/>
                  </a:lnTo>
                  <a:lnTo>
                    <a:pt x="56" y="3040"/>
                  </a:lnTo>
                  <a:lnTo>
                    <a:pt x="44" y="2979"/>
                  </a:lnTo>
                  <a:lnTo>
                    <a:pt x="33" y="2917"/>
                  </a:lnTo>
                  <a:lnTo>
                    <a:pt x="23" y="2854"/>
                  </a:lnTo>
                  <a:lnTo>
                    <a:pt x="16" y="2788"/>
                  </a:lnTo>
                  <a:lnTo>
                    <a:pt x="9" y="2721"/>
                  </a:lnTo>
                  <a:lnTo>
                    <a:pt x="4" y="2652"/>
                  </a:lnTo>
                  <a:lnTo>
                    <a:pt x="1" y="2581"/>
                  </a:lnTo>
                  <a:lnTo>
                    <a:pt x="0" y="2509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淘宝店chenying0907 12"/>
            <p:cNvSpPr/>
            <p:nvPr/>
          </p:nvSpPr>
          <p:spPr bwMode="auto">
            <a:xfrm>
              <a:off x="4652963" y="3873203"/>
              <a:ext cx="709613" cy="709613"/>
            </a:xfrm>
            <a:custGeom>
              <a:avLst/>
              <a:gdLst>
                <a:gd name="T0" fmla="*/ 9 w 3575"/>
                <a:gd name="T1" fmla="*/ 1972 h 3578"/>
                <a:gd name="T2" fmla="*/ 56 w 3575"/>
                <a:gd name="T3" fmla="*/ 2236 h 3578"/>
                <a:gd name="T4" fmla="*/ 139 w 3575"/>
                <a:gd name="T5" fmla="*/ 2485 h 3578"/>
                <a:gd name="T6" fmla="*/ 258 w 3575"/>
                <a:gd name="T7" fmla="*/ 2718 h 3578"/>
                <a:gd name="T8" fmla="*/ 408 w 3575"/>
                <a:gd name="T9" fmla="*/ 2927 h 3578"/>
                <a:gd name="T10" fmla="*/ 585 w 3575"/>
                <a:gd name="T11" fmla="*/ 3113 h 3578"/>
                <a:gd name="T12" fmla="*/ 787 w 3575"/>
                <a:gd name="T13" fmla="*/ 3272 h 3578"/>
                <a:gd name="T14" fmla="*/ 1012 w 3575"/>
                <a:gd name="T15" fmla="*/ 3402 h 3578"/>
                <a:gd name="T16" fmla="*/ 1255 w 3575"/>
                <a:gd name="T17" fmla="*/ 3498 h 3578"/>
                <a:gd name="T18" fmla="*/ 1515 w 3575"/>
                <a:gd name="T19" fmla="*/ 3558 h 3578"/>
                <a:gd name="T20" fmla="*/ 1787 w 3575"/>
                <a:gd name="T21" fmla="*/ 3578 h 3578"/>
                <a:gd name="T22" fmla="*/ 2060 w 3575"/>
                <a:gd name="T23" fmla="*/ 3558 h 3578"/>
                <a:gd name="T24" fmla="*/ 2319 w 3575"/>
                <a:gd name="T25" fmla="*/ 3498 h 3578"/>
                <a:gd name="T26" fmla="*/ 2562 w 3575"/>
                <a:gd name="T27" fmla="*/ 3402 h 3578"/>
                <a:gd name="T28" fmla="*/ 2786 w 3575"/>
                <a:gd name="T29" fmla="*/ 3272 h 3578"/>
                <a:gd name="T30" fmla="*/ 2989 w 3575"/>
                <a:gd name="T31" fmla="*/ 3113 h 3578"/>
                <a:gd name="T32" fmla="*/ 3167 w 3575"/>
                <a:gd name="T33" fmla="*/ 2927 h 3578"/>
                <a:gd name="T34" fmla="*/ 3316 w 3575"/>
                <a:gd name="T35" fmla="*/ 2718 h 3578"/>
                <a:gd name="T36" fmla="*/ 3434 w 3575"/>
                <a:gd name="T37" fmla="*/ 2485 h 3578"/>
                <a:gd name="T38" fmla="*/ 3519 w 3575"/>
                <a:gd name="T39" fmla="*/ 2236 h 3578"/>
                <a:gd name="T40" fmla="*/ 3566 w 3575"/>
                <a:gd name="T41" fmla="*/ 1972 h 3578"/>
                <a:gd name="T42" fmla="*/ 3573 w 3575"/>
                <a:gd name="T43" fmla="*/ 1697 h 3578"/>
                <a:gd name="T44" fmla="*/ 3539 w 3575"/>
                <a:gd name="T45" fmla="*/ 1429 h 3578"/>
                <a:gd name="T46" fmla="*/ 3467 w 3575"/>
                <a:gd name="T47" fmla="*/ 1174 h 3578"/>
                <a:gd name="T48" fmla="*/ 3359 w 3575"/>
                <a:gd name="T49" fmla="*/ 936 h 3578"/>
                <a:gd name="T50" fmla="*/ 3220 w 3575"/>
                <a:gd name="T51" fmla="*/ 718 h 3578"/>
                <a:gd name="T52" fmla="*/ 3051 w 3575"/>
                <a:gd name="T53" fmla="*/ 525 h 3578"/>
                <a:gd name="T54" fmla="*/ 2857 w 3575"/>
                <a:gd name="T55" fmla="*/ 355 h 3578"/>
                <a:gd name="T56" fmla="*/ 2640 w 3575"/>
                <a:gd name="T57" fmla="*/ 217 h 3578"/>
                <a:gd name="T58" fmla="*/ 2402 w 3575"/>
                <a:gd name="T59" fmla="*/ 108 h 3578"/>
                <a:gd name="T60" fmla="*/ 2148 w 3575"/>
                <a:gd name="T61" fmla="*/ 36 h 3578"/>
                <a:gd name="T62" fmla="*/ 1879 w 3575"/>
                <a:gd name="T63" fmla="*/ 3 h 3578"/>
                <a:gd name="T64" fmla="*/ 1604 w 3575"/>
                <a:gd name="T65" fmla="*/ 9 h 3578"/>
                <a:gd name="T66" fmla="*/ 1341 w 3575"/>
                <a:gd name="T67" fmla="*/ 57 h 3578"/>
                <a:gd name="T68" fmla="*/ 1092 w 3575"/>
                <a:gd name="T69" fmla="*/ 141 h 3578"/>
                <a:gd name="T70" fmla="*/ 861 w 3575"/>
                <a:gd name="T71" fmla="*/ 260 h 3578"/>
                <a:gd name="T72" fmla="*/ 650 w 3575"/>
                <a:gd name="T73" fmla="*/ 408 h 3578"/>
                <a:gd name="T74" fmla="*/ 464 w 3575"/>
                <a:gd name="T75" fmla="*/ 587 h 3578"/>
                <a:gd name="T76" fmla="*/ 305 w 3575"/>
                <a:gd name="T77" fmla="*/ 790 h 3578"/>
                <a:gd name="T78" fmla="*/ 175 w 3575"/>
                <a:gd name="T79" fmla="*/ 1014 h 3578"/>
                <a:gd name="T80" fmla="*/ 80 w 3575"/>
                <a:gd name="T81" fmla="*/ 1257 h 3578"/>
                <a:gd name="T82" fmla="*/ 20 w 3575"/>
                <a:gd name="T83" fmla="*/ 1517 h 3578"/>
                <a:gd name="T84" fmla="*/ 0 w 3575"/>
                <a:gd name="T85" fmla="*/ 1790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8">
                  <a:moveTo>
                    <a:pt x="0" y="1790"/>
                  </a:moveTo>
                  <a:lnTo>
                    <a:pt x="2" y="1881"/>
                  </a:lnTo>
                  <a:lnTo>
                    <a:pt x="9" y="1972"/>
                  </a:lnTo>
                  <a:lnTo>
                    <a:pt x="20" y="2061"/>
                  </a:lnTo>
                  <a:lnTo>
                    <a:pt x="36" y="2150"/>
                  </a:lnTo>
                  <a:lnTo>
                    <a:pt x="56" y="2236"/>
                  </a:lnTo>
                  <a:lnTo>
                    <a:pt x="80" y="2322"/>
                  </a:lnTo>
                  <a:lnTo>
                    <a:pt x="108" y="2404"/>
                  </a:lnTo>
                  <a:lnTo>
                    <a:pt x="139" y="2485"/>
                  </a:lnTo>
                  <a:lnTo>
                    <a:pt x="175" y="2565"/>
                  </a:lnTo>
                  <a:lnTo>
                    <a:pt x="215" y="2642"/>
                  </a:lnTo>
                  <a:lnTo>
                    <a:pt x="258" y="2718"/>
                  </a:lnTo>
                  <a:lnTo>
                    <a:pt x="305" y="2790"/>
                  </a:lnTo>
                  <a:lnTo>
                    <a:pt x="355" y="2860"/>
                  </a:lnTo>
                  <a:lnTo>
                    <a:pt x="408" y="2927"/>
                  </a:lnTo>
                  <a:lnTo>
                    <a:pt x="464" y="2993"/>
                  </a:lnTo>
                  <a:lnTo>
                    <a:pt x="523" y="3055"/>
                  </a:lnTo>
                  <a:lnTo>
                    <a:pt x="585" y="3113"/>
                  </a:lnTo>
                  <a:lnTo>
                    <a:pt x="650" y="3170"/>
                  </a:lnTo>
                  <a:lnTo>
                    <a:pt x="717" y="3223"/>
                  </a:lnTo>
                  <a:lnTo>
                    <a:pt x="787" y="3272"/>
                  </a:lnTo>
                  <a:lnTo>
                    <a:pt x="861" y="3320"/>
                  </a:lnTo>
                  <a:lnTo>
                    <a:pt x="935" y="3362"/>
                  </a:lnTo>
                  <a:lnTo>
                    <a:pt x="1012" y="3402"/>
                  </a:lnTo>
                  <a:lnTo>
                    <a:pt x="1092" y="3438"/>
                  </a:lnTo>
                  <a:lnTo>
                    <a:pt x="1173" y="3470"/>
                  </a:lnTo>
                  <a:lnTo>
                    <a:pt x="1255" y="3498"/>
                  </a:lnTo>
                  <a:lnTo>
                    <a:pt x="1341" y="3521"/>
                  </a:lnTo>
                  <a:lnTo>
                    <a:pt x="1427" y="3542"/>
                  </a:lnTo>
                  <a:lnTo>
                    <a:pt x="1515" y="3558"/>
                  </a:lnTo>
                  <a:lnTo>
                    <a:pt x="1604" y="3569"/>
                  </a:lnTo>
                  <a:lnTo>
                    <a:pt x="1696" y="3576"/>
                  </a:lnTo>
                  <a:lnTo>
                    <a:pt x="1787" y="3578"/>
                  </a:lnTo>
                  <a:lnTo>
                    <a:pt x="1879" y="3576"/>
                  </a:lnTo>
                  <a:lnTo>
                    <a:pt x="1971" y="3569"/>
                  </a:lnTo>
                  <a:lnTo>
                    <a:pt x="2060" y="3558"/>
                  </a:lnTo>
                  <a:lnTo>
                    <a:pt x="2148" y="3542"/>
                  </a:lnTo>
                  <a:lnTo>
                    <a:pt x="2234" y="3521"/>
                  </a:lnTo>
                  <a:lnTo>
                    <a:pt x="2319" y="3498"/>
                  </a:lnTo>
                  <a:lnTo>
                    <a:pt x="2402" y="3470"/>
                  </a:lnTo>
                  <a:lnTo>
                    <a:pt x="2483" y="3438"/>
                  </a:lnTo>
                  <a:lnTo>
                    <a:pt x="2562" y="3402"/>
                  </a:lnTo>
                  <a:lnTo>
                    <a:pt x="2640" y="3362"/>
                  </a:lnTo>
                  <a:lnTo>
                    <a:pt x="2714" y="3320"/>
                  </a:lnTo>
                  <a:lnTo>
                    <a:pt x="2786" y="3272"/>
                  </a:lnTo>
                  <a:lnTo>
                    <a:pt x="2857" y="3223"/>
                  </a:lnTo>
                  <a:lnTo>
                    <a:pt x="2925" y="3170"/>
                  </a:lnTo>
                  <a:lnTo>
                    <a:pt x="2989" y="3113"/>
                  </a:lnTo>
                  <a:lnTo>
                    <a:pt x="3051" y="3055"/>
                  </a:lnTo>
                  <a:lnTo>
                    <a:pt x="3111" y="2993"/>
                  </a:lnTo>
                  <a:lnTo>
                    <a:pt x="3167" y="2927"/>
                  </a:lnTo>
                  <a:lnTo>
                    <a:pt x="3220" y="2860"/>
                  </a:lnTo>
                  <a:lnTo>
                    <a:pt x="3270" y="2790"/>
                  </a:lnTo>
                  <a:lnTo>
                    <a:pt x="3316" y="2718"/>
                  </a:lnTo>
                  <a:lnTo>
                    <a:pt x="3359" y="2642"/>
                  </a:lnTo>
                  <a:lnTo>
                    <a:pt x="3398" y="2565"/>
                  </a:lnTo>
                  <a:lnTo>
                    <a:pt x="3434" y="2485"/>
                  </a:lnTo>
                  <a:lnTo>
                    <a:pt x="3467" y="2404"/>
                  </a:lnTo>
                  <a:lnTo>
                    <a:pt x="3495" y="2322"/>
                  </a:lnTo>
                  <a:lnTo>
                    <a:pt x="3519" y="2236"/>
                  </a:lnTo>
                  <a:lnTo>
                    <a:pt x="3539" y="2150"/>
                  </a:lnTo>
                  <a:lnTo>
                    <a:pt x="3555" y="2061"/>
                  </a:lnTo>
                  <a:lnTo>
                    <a:pt x="3566" y="1972"/>
                  </a:lnTo>
                  <a:lnTo>
                    <a:pt x="3573" y="1881"/>
                  </a:lnTo>
                  <a:lnTo>
                    <a:pt x="3575" y="1790"/>
                  </a:lnTo>
                  <a:lnTo>
                    <a:pt x="3573" y="1697"/>
                  </a:lnTo>
                  <a:lnTo>
                    <a:pt x="3566" y="1607"/>
                  </a:lnTo>
                  <a:lnTo>
                    <a:pt x="3555" y="1517"/>
                  </a:lnTo>
                  <a:lnTo>
                    <a:pt x="3539" y="1429"/>
                  </a:lnTo>
                  <a:lnTo>
                    <a:pt x="3519" y="1342"/>
                  </a:lnTo>
                  <a:lnTo>
                    <a:pt x="3495" y="1257"/>
                  </a:lnTo>
                  <a:lnTo>
                    <a:pt x="3467" y="1174"/>
                  </a:lnTo>
                  <a:lnTo>
                    <a:pt x="3434" y="1093"/>
                  </a:lnTo>
                  <a:lnTo>
                    <a:pt x="3398" y="1014"/>
                  </a:lnTo>
                  <a:lnTo>
                    <a:pt x="3359" y="936"/>
                  </a:lnTo>
                  <a:lnTo>
                    <a:pt x="3316" y="862"/>
                  </a:lnTo>
                  <a:lnTo>
                    <a:pt x="3270" y="790"/>
                  </a:lnTo>
                  <a:lnTo>
                    <a:pt x="3220" y="718"/>
                  </a:lnTo>
                  <a:lnTo>
                    <a:pt x="3167" y="651"/>
                  </a:lnTo>
                  <a:lnTo>
                    <a:pt x="3111" y="587"/>
                  </a:lnTo>
                  <a:lnTo>
                    <a:pt x="3051" y="525"/>
                  </a:lnTo>
                  <a:lnTo>
                    <a:pt x="2989" y="465"/>
                  </a:lnTo>
                  <a:lnTo>
                    <a:pt x="2925" y="408"/>
                  </a:lnTo>
                  <a:lnTo>
                    <a:pt x="2857" y="355"/>
                  </a:lnTo>
                  <a:lnTo>
                    <a:pt x="2786" y="306"/>
                  </a:lnTo>
                  <a:lnTo>
                    <a:pt x="2714" y="260"/>
                  </a:lnTo>
                  <a:lnTo>
                    <a:pt x="2640" y="217"/>
                  </a:lnTo>
                  <a:lnTo>
                    <a:pt x="2562" y="177"/>
                  </a:lnTo>
                  <a:lnTo>
                    <a:pt x="2483" y="141"/>
                  </a:lnTo>
                  <a:lnTo>
                    <a:pt x="2402" y="108"/>
                  </a:lnTo>
                  <a:lnTo>
                    <a:pt x="2319" y="80"/>
                  </a:lnTo>
                  <a:lnTo>
                    <a:pt x="2234" y="57"/>
                  </a:lnTo>
                  <a:lnTo>
                    <a:pt x="2148" y="36"/>
                  </a:lnTo>
                  <a:lnTo>
                    <a:pt x="2060" y="21"/>
                  </a:lnTo>
                  <a:lnTo>
                    <a:pt x="1971" y="9"/>
                  </a:lnTo>
                  <a:lnTo>
                    <a:pt x="1879" y="3"/>
                  </a:lnTo>
                  <a:lnTo>
                    <a:pt x="1787" y="0"/>
                  </a:lnTo>
                  <a:lnTo>
                    <a:pt x="1696" y="3"/>
                  </a:lnTo>
                  <a:lnTo>
                    <a:pt x="1604" y="9"/>
                  </a:lnTo>
                  <a:lnTo>
                    <a:pt x="1515" y="21"/>
                  </a:lnTo>
                  <a:lnTo>
                    <a:pt x="1427" y="36"/>
                  </a:lnTo>
                  <a:lnTo>
                    <a:pt x="1341" y="57"/>
                  </a:lnTo>
                  <a:lnTo>
                    <a:pt x="1255" y="80"/>
                  </a:lnTo>
                  <a:lnTo>
                    <a:pt x="1173" y="108"/>
                  </a:lnTo>
                  <a:lnTo>
                    <a:pt x="1092" y="141"/>
                  </a:lnTo>
                  <a:lnTo>
                    <a:pt x="1012" y="177"/>
                  </a:lnTo>
                  <a:lnTo>
                    <a:pt x="935" y="217"/>
                  </a:lnTo>
                  <a:lnTo>
                    <a:pt x="861" y="260"/>
                  </a:lnTo>
                  <a:lnTo>
                    <a:pt x="787" y="306"/>
                  </a:lnTo>
                  <a:lnTo>
                    <a:pt x="717" y="355"/>
                  </a:lnTo>
                  <a:lnTo>
                    <a:pt x="650" y="408"/>
                  </a:lnTo>
                  <a:lnTo>
                    <a:pt x="585" y="465"/>
                  </a:lnTo>
                  <a:lnTo>
                    <a:pt x="523" y="525"/>
                  </a:lnTo>
                  <a:lnTo>
                    <a:pt x="464" y="587"/>
                  </a:lnTo>
                  <a:lnTo>
                    <a:pt x="408" y="651"/>
                  </a:lnTo>
                  <a:lnTo>
                    <a:pt x="355" y="718"/>
                  </a:lnTo>
                  <a:lnTo>
                    <a:pt x="305" y="790"/>
                  </a:lnTo>
                  <a:lnTo>
                    <a:pt x="258" y="862"/>
                  </a:lnTo>
                  <a:lnTo>
                    <a:pt x="215" y="936"/>
                  </a:lnTo>
                  <a:lnTo>
                    <a:pt x="175" y="1014"/>
                  </a:lnTo>
                  <a:lnTo>
                    <a:pt x="139" y="1093"/>
                  </a:lnTo>
                  <a:lnTo>
                    <a:pt x="108" y="1174"/>
                  </a:lnTo>
                  <a:lnTo>
                    <a:pt x="80" y="1257"/>
                  </a:lnTo>
                  <a:lnTo>
                    <a:pt x="56" y="1342"/>
                  </a:lnTo>
                  <a:lnTo>
                    <a:pt x="36" y="1429"/>
                  </a:lnTo>
                  <a:lnTo>
                    <a:pt x="20" y="1517"/>
                  </a:lnTo>
                  <a:lnTo>
                    <a:pt x="9" y="1607"/>
                  </a:lnTo>
                  <a:lnTo>
                    <a:pt x="2" y="1697"/>
                  </a:lnTo>
                  <a:lnTo>
                    <a:pt x="0" y="179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0" name="文本框 21"/>
          <p:cNvSpPr txBox="1"/>
          <p:nvPr/>
        </p:nvSpPr>
        <p:spPr>
          <a:xfrm>
            <a:off x="3213100" y="1833245"/>
            <a:ext cx="187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b="1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廟</a:t>
            </a:r>
            <a:r>
              <a:rPr lang="zh-TW" altLang="en-US" sz="2000" b="1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宇</a:t>
            </a:r>
            <a:r>
              <a:rPr lang="zh-TW" altLang="en-US" sz="2000" b="1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密度</a:t>
            </a:r>
            <a:endParaRPr lang="zh-CN" altLang="en-US" sz="2000" b="1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71" name="文本框 21"/>
          <p:cNvSpPr txBox="1"/>
          <p:nvPr/>
        </p:nvSpPr>
        <p:spPr>
          <a:xfrm>
            <a:off x="7221855" y="2730500"/>
            <a:ext cx="203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人口密</a:t>
            </a:r>
            <a:r>
              <a:rPr lang="zh-TW" altLang="en-US" sz="2000" b="1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度</a:t>
            </a:r>
            <a:endParaRPr lang="zh-CN" altLang="en-US" sz="2000" b="1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72" name="文本框 21"/>
          <p:cNvSpPr txBox="1"/>
          <p:nvPr/>
        </p:nvSpPr>
        <p:spPr>
          <a:xfrm>
            <a:off x="3213100" y="3568700"/>
            <a:ext cx="1856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b="1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直轄市與</a:t>
            </a:r>
            <a:r>
              <a:rPr lang="zh-TW" altLang="en-US" sz="2000" b="1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否</a:t>
            </a:r>
            <a:endParaRPr lang="zh-CN" altLang="en-US" sz="2000" b="1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73" name="文本框 21"/>
          <p:cNvSpPr txBox="1"/>
          <p:nvPr/>
        </p:nvSpPr>
        <p:spPr>
          <a:xfrm>
            <a:off x="7205345" y="4498340"/>
            <a:ext cx="1941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氣</a:t>
            </a:r>
            <a:r>
              <a:rPr lang="zh-TW" altLang="en-US" sz="2000" b="1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溫</a:t>
            </a:r>
            <a:endParaRPr lang="zh-CN" altLang="en-US" sz="2000" b="1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82700" y="2170430"/>
            <a:ext cx="3801110" cy="73866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都說什麼混八</a:t>
            </a:r>
            <a:r>
              <a:rPr lang="zh-TW" altLang="en-US" sz="1400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加</a:t>
            </a: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九的人都比較會作亂</a:t>
            </a:r>
            <a:endParaRPr lang="en-US" altLang="zh-TW" sz="1400" dirty="0" smtClean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algn="r">
              <a:lnSpc>
                <a:spcPct val="150000"/>
              </a:lnSpc>
            </a:pP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究竟是真的</a:t>
            </a:r>
            <a:r>
              <a:rPr lang="zh-TW" altLang="en-US" sz="1400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嗎</a:t>
            </a:r>
            <a:endParaRPr lang="zh-CN" altLang="en-US" sz="14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230745" y="3067685"/>
            <a:ext cx="3854450" cy="73866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數大必有枯枝，人多必有白痴</a:t>
            </a:r>
            <a:endParaRPr lang="en-US" altLang="zh-TW" sz="1400" dirty="0" smtClean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人口密度高的地方犯罪率也會跟著增加</a:t>
            </a:r>
            <a:r>
              <a:rPr lang="zh-TW" altLang="en-US" sz="1400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嗎</a:t>
            </a:r>
            <a:endParaRPr lang="zh-CN" altLang="en-US" sz="14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83335" y="3930015"/>
            <a:ext cx="3785870" cy="73866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直轄市的居民似乎</a:t>
            </a:r>
            <a:r>
              <a:rPr lang="zh-TW" altLang="en-US" sz="1400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享</a:t>
            </a: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有著較多的社會資源</a:t>
            </a:r>
            <a:endParaRPr lang="en-US" altLang="zh-TW" sz="1400" dirty="0" smtClean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algn="r">
              <a:lnSpc>
                <a:spcPct val="150000"/>
              </a:lnSpc>
            </a:pP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這會讓整體犯罪率降低</a:t>
            </a:r>
            <a:r>
              <a:rPr lang="zh-TW" altLang="en-US" sz="1400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嗎</a:t>
            </a:r>
            <a:endParaRPr lang="zh-CN" altLang="en-US" sz="14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205345" y="4835525"/>
            <a:ext cx="3879215" cy="73866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天氣熱讓人火氣好大</a:t>
            </a:r>
            <a:endParaRPr lang="en-US" altLang="zh-TW" sz="1400" dirty="0" smtClean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氣溫高的地方會有比較高的犯罪率</a:t>
            </a:r>
            <a:r>
              <a:rPr lang="zh-TW" altLang="en-US" sz="1400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嗎</a:t>
            </a:r>
            <a:endParaRPr lang="zh-CN" altLang="en-US" sz="14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48934" y="2033126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05575" y="2929255"/>
            <a:ext cx="309245" cy="55308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34900" y="3704903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448239" y="4653270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图片 6" descr="圆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944" y="1923415"/>
            <a:ext cx="2912110" cy="229171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126671" y="2776885"/>
            <a:ext cx="1938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統計分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析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5309" y="4262706"/>
            <a:ext cx="710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Statistic Analyzation – Regression Analysis </a:t>
            </a:r>
            <a:endParaRPr lang="zh-CN" altLang="en-US" sz="24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5458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8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875" y="526415"/>
            <a:ext cx="2818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統計分析 </a:t>
            </a:r>
            <a:r>
              <a:rPr lang="en-US" altLang="zh-TW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資料蒐集</a:t>
            </a:r>
            <a:endParaRPr lang="zh-CN" altLang="en-US" sz="16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99784" y="2459990"/>
            <a:ext cx="2931942" cy="73866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透過搜尋引擎</a:t>
            </a:r>
            <a:endParaRPr lang="en-US" altLang="zh-TW" sz="1400" dirty="0" smtClean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查詢各地區警察局轄區人數與面積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73"/>
          <p:cNvSpPr txBox="1"/>
          <p:nvPr/>
        </p:nvSpPr>
        <p:spPr>
          <a:xfrm>
            <a:off x="1472565" y="4385310"/>
            <a:ext cx="2786380" cy="73866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透過警察局網路公開資訊</a:t>
            </a:r>
            <a:endParaRPr lang="en-US" altLang="zh-TW" sz="1400" dirty="0" smtClean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查詢各轄區犯罪案件數量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73"/>
          <p:cNvSpPr txBox="1"/>
          <p:nvPr/>
        </p:nvSpPr>
        <p:spPr>
          <a:xfrm>
            <a:off x="7870190" y="2459990"/>
            <a:ext cx="2908935" cy="73866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透過宗教資訊網</a:t>
            </a:r>
            <a:endParaRPr lang="en-US" altLang="zh-TW" sz="1400" dirty="0" smtClean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查詢各轄區廟宇數量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73"/>
          <p:cNvSpPr txBox="1"/>
          <p:nvPr/>
        </p:nvSpPr>
        <p:spPr>
          <a:xfrm>
            <a:off x="7869555" y="4385310"/>
            <a:ext cx="2909570" cy="73866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透過氣象局網站</a:t>
            </a:r>
            <a:endParaRPr lang="en-US" altLang="zh-TW" sz="1400" dirty="0" smtClean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查詢各轄區平均溫度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折线柱形图"/>
          <p:cNvSpPr/>
          <p:nvPr/>
        </p:nvSpPr>
        <p:spPr bwMode="auto">
          <a:xfrm>
            <a:off x="2591435" y="3742690"/>
            <a:ext cx="548640" cy="548640"/>
          </a:xfrm>
          <a:custGeom>
            <a:avLst/>
            <a:gdLst>
              <a:gd name="T0" fmla="*/ 269770 w 11301413"/>
              <a:gd name="T1" fmla="*/ 1200927 h 11718926"/>
              <a:gd name="T2" fmla="*/ 408539 w 11301413"/>
              <a:gd name="T3" fmla="*/ 1208278 h 11718926"/>
              <a:gd name="T4" fmla="*/ 479976 w 11301413"/>
              <a:gd name="T5" fmla="*/ 1297067 h 11718926"/>
              <a:gd name="T6" fmla="*/ 479976 w 11301413"/>
              <a:gd name="T7" fmla="*/ 1710455 h 11718926"/>
              <a:gd name="T8" fmla="*/ 401049 w 11301413"/>
              <a:gd name="T9" fmla="*/ 1800397 h 11718926"/>
              <a:gd name="T10" fmla="*/ 138923 w 11301413"/>
              <a:gd name="T11" fmla="*/ 1800397 h 11718926"/>
              <a:gd name="T12" fmla="*/ 59997 w 11301413"/>
              <a:gd name="T13" fmla="*/ 1710455 h 11718926"/>
              <a:gd name="T14" fmla="*/ 59997 w 11301413"/>
              <a:gd name="T15" fmla="*/ 1297643 h 11718926"/>
              <a:gd name="T16" fmla="*/ 131434 w 11301413"/>
              <a:gd name="T17" fmla="*/ 1208278 h 11718926"/>
              <a:gd name="T18" fmla="*/ 269770 w 11301413"/>
              <a:gd name="T19" fmla="*/ 1200927 h 11718926"/>
              <a:gd name="T20" fmla="*/ 869740 w 11301413"/>
              <a:gd name="T21" fmla="*/ 1021179 h 11718926"/>
              <a:gd name="T22" fmla="*/ 1008508 w 11301413"/>
              <a:gd name="T23" fmla="*/ 1028529 h 11718926"/>
              <a:gd name="T24" fmla="*/ 1079945 w 11301413"/>
              <a:gd name="T25" fmla="*/ 1117879 h 11718926"/>
              <a:gd name="T26" fmla="*/ 1079945 w 11301413"/>
              <a:gd name="T27" fmla="*/ 1710471 h 11718926"/>
              <a:gd name="T28" fmla="*/ 1001019 w 11301413"/>
              <a:gd name="T29" fmla="*/ 1800397 h 11718926"/>
              <a:gd name="T30" fmla="*/ 738892 w 11301413"/>
              <a:gd name="T31" fmla="*/ 1800397 h 11718926"/>
              <a:gd name="T32" fmla="*/ 659966 w 11301413"/>
              <a:gd name="T33" fmla="*/ 1710471 h 11718926"/>
              <a:gd name="T34" fmla="*/ 659966 w 11301413"/>
              <a:gd name="T35" fmla="*/ 1117879 h 11718926"/>
              <a:gd name="T36" fmla="*/ 731403 w 11301413"/>
              <a:gd name="T37" fmla="*/ 1028529 h 11718926"/>
              <a:gd name="T38" fmla="*/ 869740 w 11301413"/>
              <a:gd name="T39" fmla="*/ 1021179 h 11718926"/>
              <a:gd name="T40" fmla="*/ 1469559 w 11301413"/>
              <a:gd name="T41" fmla="*/ 720707 h 11718926"/>
              <a:gd name="T42" fmla="*/ 1608510 w 11301413"/>
              <a:gd name="T43" fmla="*/ 728058 h 11718926"/>
              <a:gd name="T44" fmla="*/ 1679427 w 11301413"/>
              <a:gd name="T45" fmla="*/ 817996 h 11718926"/>
              <a:gd name="T46" fmla="*/ 1679427 w 11301413"/>
              <a:gd name="T47" fmla="*/ 1710459 h 11718926"/>
              <a:gd name="T48" fmla="*/ 1601015 w 11301413"/>
              <a:gd name="T49" fmla="*/ 1800397 h 11718926"/>
              <a:gd name="T50" fmla="*/ 1338104 w 11301413"/>
              <a:gd name="T51" fmla="*/ 1800397 h 11718926"/>
              <a:gd name="T52" fmla="*/ 1259692 w 11301413"/>
              <a:gd name="T53" fmla="*/ 1710459 h 11718926"/>
              <a:gd name="T54" fmla="*/ 1259692 w 11301413"/>
              <a:gd name="T55" fmla="*/ 817996 h 11718926"/>
              <a:gd name="T56" fmla="*/ 1330609 w 11301413"/>
              <a:gd name="T57" fmla="*/ 728058 h 11718926"/>
              <a:gd name="T58" fmla="*/ 1469559 w 11301413"/>
              <a:gd name="T59" fmla="*/ 720707 h 11718926"/>
              <a:gd name="T60" fmla="*/ 1527073 w 11301413"/>
              <a:gd name="T61" fmla="*/ 0 h 11718926"/>
              <a:gd name="T62" fmla="*/ 1736253 w 11301413"/>
              <a:gd name="T63" fmla="*/ 210420 h 11718926"/>
              <a:gd name="T64" fmla="*/ 1527073 w 11301413"/>
              <a:gd name="T65" fmla="*/ 420264 h 11718926"/>
              <a:gd name="T66" fmla="*/ 1462532 w 11301413"/>
              <a:gd name="T67" fmla="*/ 409311 h 11718926"/>
              <a:gd name="T68" fmla="*/ 970988 w 11301413"/>
              <a:gd name="T69" fmla="*/ 779997 h 11718926"/>
              <a:gd name="T70" fmla="*/ 810213 w 11301413"/>
              <a:gd name="T71" fmla="*/ 765008 h 11718926"/>
              <a:gd name="T72" fmla="*/ 595270 w 11301413"/>
              <a:gd name="T73" fmla="*/ 528645 h 11718926"/>
              <a:gd name="T74" fmla="*/ 415479 w 11301413"/>
              <a:gd name="T75" fmla="*/ 711970 h 11718926"/>
              <a:gd name="T76" fmla="*/ 418937 w 11301413"/>
              <a:gd name="T77" fmla="*/ 750019 h 11718926"/>
              <a:gd name="T78" fmla="*/ 209756 w 11301413"/>
              <a:gd name="T79" fmla="*/ 960439 h 11718926"/>
              <a:gd name="T80" fmla="*/ 0 w 11301413"/>
              <a:gd name="T81" fmla="*/ 750019 h 11718926"/>
              <a:gd name="T82" fmla="*/ 209756 w 11301413"/>
              <a:gd name="T83" fmla="*/ 540175 h 11718926"/>
              <a:gd name="T84" fmla="*/ 244332 w 11301413"/>
              <a:gd name="T85" fmla="*/ 543634 h 11718926"/>
              <a:gd name="T86" fmla="*/ 513442 w 11301413"/>
              <a:gd name="T87" fmla="*/ 276141 h 11718926"/>
              <a:gd name="T88" fmla="*/ 601033 w 11301413"/>
              <a:gd name="T89" fmla="*/ 240398 h 11718926"/>
              <a:gd name="T90" fmla="*/ 687471 w 11301413"/>
              <a:gd name="T91" fmla="*/ 279600 h 11718926"/>
              <a:gd name="T92" fmla="*/ 913939 w 11301413"/>
              <a:gd name="T93" fmla="*/ 522304 h 11718926"/>
              <a:gd name="T94" fmla="*/ 1317893 w 11301413"/>
              <a:gd name="T95" fmla="*/ 217338 h 11718926"/>
              <a:gd name="T96" fmla="*/ 1317316 w 11301413"/>
              <a:gd name="T97" fmla="*/ 210420 h 11718926"/>
              <a:gd name="T98" fmla="*/ 1527073 w 11301413"/>
              <a:gd name="T99" fmla="*/ 0 h 1171892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1301413" h="11718926">
                <a:moveTo>
                  <a:pt x="1755956" y="7816926"/>
                </a:moveTo>
                <a:cubicBezTo>
                  <a:pt x="2057354" y="7816926"/>
                  <a:pt x="2359221" y="7832876"/>
                  <a:pt x="2659213" y="7864774"/>
                </a:cubicBezTo>
                <a:cubicBezTo>
                  <a:pt x="2921705" y="7894796"/>
                  <a:pt x="3124200" y="8142484"/>
                  <a:pt x="3124200" y="8442710"/>
                </a:cubicBezTo>
                <a:cubicBezTo>
                  <a:pt x="3124200" y="8442710"/>
                  <a:pt x="3124200" y="8442710"/>
                  <a:pt x="3124200" y="11133486"/>
                </a:cubicBezTo>
                <a:cubicBezTo>
                  <a:pt x="3124200" y="11456228"/>
                  <a:pt x="2895456" y="11718926"/>
                  <a:pt x="2610464" y="11718926"/>
                </a:cubicBezTo>
                <a:cubicBezTo>
                  <a:pt x="2610464" y="11718926"/>
                  <a:pt x="2610464" y="11718926"/>
                  <a:pt x="904261" y="11718926"/>
                </a:cubicBezTo>
                <a:cubicBezTo>
                  <a:pt x="619269" y="11718926"/>
                  <a:pt x="390525" y="11456228"/>
                  <a:pt x="390525" y="11133486"/>
                </a:cubicBezTo>
                <a:cubicBezTo>
                  <a:pt x="390525" y="11133486"/>
                  <a:pt x="390525" y="11133486"/>
                  <a:pt x="390525" y="8446462"/>
                </a:cubicBezTo>
                <a:cubicBezTo>
                  <a:pt x="390525" y="8146236"/>
                  <a:pt x="593019" y="7894796"/>
                  <a:pt x="855512" y="7864774"/>
                </a:cubicBezTo>
                <a:cubicBezTo>
                  <a:pt x="1153629" y="7832876"/>
                  <a:pt x="1454558" y="7816926"/>
                  <a:pt x="1755956" y="7816926"/>
                </a:cubicBezTo>
                <a:close/>
                <a:moveTo>
                  <a:pt x="5661206" y="6646934"/>
                </a:moveTo>
                <a:cubicBezTo>
                  <a:pt x="5962604" y="6646934"/>
                  <a:pt x="6264471" y="6662880"/>
                  <a:pt x="6564463" y="6694774"/>
                </a:cubicBezTo>
                <a:cubicBezTo>
                  <a:pt x="6826955" y="6721040"/>
                  <a:pt x="7029450" y="6976188"/>
                  <a:pt x="7029450" y="7276360"/>
                </a:cubicBezTo>
                <a:cubicBezTo>
                  <a:pt x="7029450" y="7276360"/>
                  <a:pt x="7029450" y="7276360"/>
                  <a:pt x="7029450" y="11133588"/>
                </a:cubicBezTo>
                <a:cubicBezTo>
                  <a:pt x="7029450" y="11456274"/>
                  <a:pt x="6796957" y="11718926"/>
                  <a:pt x="6515714" y="11718926"/>
                </a:cubicBezTo>
                <a:cubicBezTo>
                  <a:pt x="6515714" y="11718926"/>
                  <a:pt x="6515714" y="11718926"/>
                  <a:pt x="4809511" y="11718926"/>
                </a:cubicBezTo>
                <a:cubicBezTo>
                  <a:pt x="4524519" y="11718926"/>
                  <a:pt x="4295775" y="11456274"/>
                  <a:pt x="4295775" y="11133588"/>
                </a:cubicBezTo>
                <a:cubicBezTo>
                  <a:pt x="4295775" y="11133588"/>
                  <a:pt x="4295775" y="11133588"/>
                  <a:pt x="4295775" y="7276360"/>
                </a:cubicBezTo>
                <a:cubicBezTo>
                  <a:pt x="4295775" y="6976188"/>
                  <a:pt x="4498269" y="6721040"/>
                  <a:pt x="4760762" y="6694774"/>
                </a:cubicBezTo>
                <a:cubicBezTo>
                  <a:pt x="5058879" y="6662880"/>
                  <a:pt x="5359808" y="6646934"/>
                  <a:pt x="5661206" y="6646934"/>
                </a:cubicBezTo>
                <a:close/>
                <a:moveTo>
                  <a:pt x="9565481" y="4691138"/>
                </a:moveTo>
                <a:cubicBezTo>
                  <a:pt x="9867587" y="4691138"/>
                  <a:pt x="10169692" y="4707086"/>
                  <a:pt x="10469922" y="4738984"/>
                </a:cubicBezTo>
                <a:cubicBezTo>
                  <a:pt x="10732623" y="4769004"/>
                  <a:pt x="10931525" y="5020432"/>
                  <a:pt x="10931525" y="5324398"/>
                </a:cubicBezTo>
                <a:cubicBezTo>
                  <a:pt x="10931525" y="5324398"/>
                  <a:pt x="10931525" y="5324398"/>
                  <a:pt x="10931525" y="11133512"/>
                </a:cubicBezTo>
                <a:cubicBezTo>
                  <a:pt x="10931525" y="11456240"/>
                  <a:pt x="10702600" y="11718926"/>
                  <a:pt x="10421135" y="11718926"/>
                </a:cubicBezTo>
                <a:cubicBezTo>
                  <a:pt x="10421135" y="11718926"/>
                  <a:pt x="10421135" y="11718926"/>
                  <a:pt x="8709827" y="11718926"/>
                </a:cubicBezTo>
                <a:cubicBezTo>
                  <a:pt x="8428362" y="11718926"/>
                  <a:pt x="8199437" y="11456240"/>
                  <a:pt x="8199437" y="11133512"/>
                </a:cubicBezTo>
                <a:cubicBezTo>
                  <a:pt x="8199437" y="11133512"/>
                  <a:pt x="8199437" y="11133512"/>
                  <a:pt x="8199437" y="5324398"/>
                </a:cubicBezTo>
                <a:cubicBezTo>
                  <a:pt x="8199437" y="5020432"/>
                  <a:pt x="8398339" y="4769004"/>
                  <a:pt x="8661040" y="4738984"/>
                </a:cubicBezTo>
                <a:cubicBezTo>
                  <a:pt x="8961270" y="4707086"/>
                  <a:pt x="9263375" y="4691138"/>
                  <a:pt x="9565481" y="4691138"/>
                </a:cubicBezTo>
                <a:close/>
                <a:moveTo>
                  <a:pt x="9939842" y="0"/>
                </a:moveTo>
                <a:cubicBezTo>
                  <a:pt x="10693770" y="0"/>
                  <a:pt x="11301413" y="611648"/>
                  <a:pt x="11301413" y="1369642"/>
                </a:cubicBezTo>
                <a:cubicBezTo>
                  <a:pt x="11301413" y="2123884"/>
                  <a:pt x="10693770" y="2735532"/>
                  <a:pt x="9939842" y="2735532"/>
                </a:cubicBezTo>
                <a:cubicBezTo>
                  <a:pt x="9789807" y="2735532"/>
                  <a:pt x="9651024" y="2705514"/>
                  <a:pt x="9519743" y="2664236"/>
                </a:cubicBezTo>
                <a:cubicBezTo>
                  <a:pt x="9519743" y="2664236"/>
                  <a:pt x="9519743" y="2664236"/>
                  <a:pt x="6320239" y="5077060"/>
                </a:cubicBezTo>
                <a:cubicBezTo>
                  <a:pt x="5997663" y="5320968"/>
                  <a:pt x="5543807" y="5275940"/>
                  <a:pt x="5273743" y="4979496"/>
                </a:cubicBezTo>
                <a:cubicBezTo>
                  <a:pt x="5273743" y="4979496"/>
                  <a:pt x="5273743" y="4979496"/>
                  <a:pt x="3874663" y="3440992"/>
                </a:cubicBezTo>
                <a:cubicBezTo>
                  <a:pt x="3874663" y="3440992"/>
                  <a:pt x="3874663" y="3440992"/>
                  <a:pt x="2704387" y="4634272"/>
                </a:cubicBezTo>
                <a:cubicBezTo>
                  <a:pt x="2719391" y="4716824"/>
                  <a:pt x="2726893" y="4799378"/>
                  <a:pt x="2726893" y="4881932"/>
                </a:cubicBezTo>
                <a:cubicBezTo>
                  <a:pt x="2726893" y="5639926"/>
                  <a:pt x="2119249" y="6251576"/>
                  <a:pt x="1365322" y="6251576"/>
                </a:cubicBezTo>
                <a:cubicBezTo>
                  <a:pt x="611394" y="6251576"/>
                  <a:pt x="0" y="5639926"/>
                  <a:pt x="0" y="4881932"/>
                </a:cubicBezTo>
                <a:cubicBezTo>
                  <a:pt x="0" y="4127690"/>
                  <a:pt x="611394" y="3516042"/>
                  <a:pt x="1365322" y="3516042"/>
                </a:cubicBezTo>
                <a:cubicBezTo>
                  <a:pt x="1440339" y="3516042"/>
                  <a:pt x="1515357" y="3527300"/>
                  <a:pt x="1590375" y="3538556"/>
                </a:cubicBezTo>
                <a:cubicBezTo>
                  <a:pt x="1590375" y="3538556"/>
                  <a:pt x="1590375" y="3538556"/>
                  <a:pt x="3342037" y="1797422"/>
                </a:cubicBezTo>
                <a:cubicBezTo>
                  <a:pt x="3492073" y="1647324"/>
                  <a:pt x="3702122" y="1557266"/>
                  <a:pt x="3912172" y="1564770"/>
                </a:cubicBezTo>
                <a:cubicBezTo>
                  <a:pt x="4125972" y="1572274"/>
                  <a:pt x="4328520" y="1662334"/>
                  <a:pt x="4474805" y="1819936"/>
                </a:cubicBezTo>
                <a:cubicBezTo>
                  <a:pt x="4474805" y="1819936"/>
                  <a:pt x="4474805" y="1819936"/>
                  <a:pt x="5948902" y="3399716"/>
                </a:cubicBezTo>
                <a:cubicBezTo>
                  <a:pt x="5948902" y="3399716"/>
                  <a:pt x="5948902" y="3399716"/>
                  <a:pt x="8578271" y="1414672"/>
                </a:cubicBezTo>
                <a:cubicBezTo>
                  <a:pt x="8578271" y="1399662"/>
                  <a:pt x="8574520" y="1384652"/>
                  <a:pt x="8574520" y="1369642"/>
                </a:cubicBezTo>
                <a:cubicBezTo>
                  <a:pt x="8574520" y="611648"/>
                  <a:pt x="9185915" y="0"/>
                  <a:pt x="9939842" y="0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2554605" y="1783640"/>
            <a:ext cx="622300" cy="623400"/>
            <a:chOff x="611" y="1151"/>
            <a:chExt cx="566" cy="567"/>
          </a:xfrm>
        </p:grpSpPr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611" y="1151"/>
              <a:ext cx="566" cy="567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741" y="1293"/>
              <a:ext cx="306" cy="307"/>
            </a:xfrm>
            <a:custGeom>
              <a:avLst/>
              <a:gdLst>
                <a:gd name="T0" fmla="*/ 57 w 130"/>
                <a:gd name="T1" fmla="*/ 49 h 130"/>
                <a:gd name="T2" fmla="*/ 61 w 130"/>
                <a:gd name="T3" fmla="*/ 37 h 130"/>
                <a:gd name="T4" fmla="*/ 40 w 130"/>
                <a:gd name="T5" fmla="*/ 6 h 130"/>
                <a:gd name="T6" fmla="*/ 28 w 130"/>
                <a:gd name="T7" fmla="*/ 11 h 130"/>
                <a:gd name="T8" fmla="*/ 24 w 130"/>
                <a:gd name="T9" fmla="*/ 24 h 130"/>
                <a:gd name="T10" fmla="*/ 45 w 130"/>
                <a:gd name="T11" fmla="*/ 54 h 130"/>
                <a:gd name="T12" fmla="*/ 57 w 130"/>
                <a:gd name="T13" fmla="*/ 49 h 130"/>
                <a:gd name="T14" fmla="*/ 52 w 130"/>
                <a:gd name="T15" fmla="*/ 82 h 130"/>
                <a:gd name="T16" fmla="*/ 48 w 130"/>
                <a:gd name="T17" fmla="*/ 82 h 130"/>
                <a:gd name="T18" fmla="*/ 30 w 130"/>
                <a:gd name="T19" fmla="*/ 84 h 130"/>
                <a:gd name="T20" fmla="*/ 15 w 130"/>
                <a:gd name="T21" fmla="*/ 102 h 130"/>
                <a:gd name="T22" fmla="*/ 45 w 130"/>
                <a:gd name="T23" fmla="*/ 123 h 130"/>
                <a:gd name="T24" fmla="*/ 70 w 130"/>
                <a:gd name="T25" fmla="*/ 104 h 130"/>
                <a:gd name="T26" fmla="*/ 52 w 130"/>
                <a:gd name="T27" fmla="*/ 82 h 130"/>
                <a:gd name="T28" fmla="*/ 102 w 130"/>
                <a:gd name="T29" fmla="*/ 65 h 130"/>
                <a:gd name="T30" fmla="*/ 83 w 130"/>
                <a:gd name="T31" fmla="*/ 65 h 130"/>
                <a:gd name="T32" fmla="*/ 83 w 130"/>
                <a:gd name="T33" fmla="*/ 55 h 130"/>
                <a:gd name="T34" fmla="*/ 102 w 130"/>
                <a:gd name="T35" fmla="*/ 55 h 130"/>
                <a:gd name="T36" fmla="*/ 102 w 130"/>
                <a:gd name="T37" fmla="*/ 37 h 130"/>
                <a:gd name="T38" fmla="*/ 111 w 130"/>
                <a:gd name="T39" fmla="*/ 37 h 130"/>
                <a:gd name="T40" fmla="*/ 111 w 130"/>
                <a:gd name="T41" fmla="*/ 55 h 130"/>
                <a:gd name="T42" fmla="*/ 130 w 130"/>
                <a:gd name="T43" fmla="*/ 55 h 130"/>
                <a:gd name="T44" fmla="*/ 130 w 130"/>
                <a:gd name="T45" fmla="*/ 65 h 130"/>
                <a:gd name="T46" fmla="*/ 111 w 130"/>
                <a:gd name="T47" fmla="*/ 65 h 130"/>
                <a:gd name="T48" fmla="*/ 111 w 130"/>
                <a:gd name="T49" fmla="*/ 83 h 130"/>
                <a:gd name="T50" fmla="*/ 102 w 130"/>
                <a:gd name="T51" fmla="*/ 83 h 130"/>
                <a:gd name="T52" fmla="*/ 102 w 130"/>
                <a:gd name="T53" fmla="*/ 65 h 130"/>
                <a:gd name="T54" fmla="*/ 64 w 130"/>
                <a:gd name="T55" fmla="*/ 6 h 130"/>
                <a:gd name="T56" fmla="*/ 76 w 130"/>
                <a:gd name="T57" fmla="*/ 29 h 130"/>
                <a:gd name="T58" fmla="*/ 62 w 130"/>
                <a:gd name="T59" fmla="*/ 53 h 130"/>
                <a:gd name="T60" fmla="*/ 57 w 130"/>
                <a:gd name="T61" fmla="*/ 62 h 130"/>
                <a:gd name="T62" fmla="*/ 61 w 130"/>
                <a:gd name="T63" fmla="*/ 69 h 130"/>
                <a:gd name="T64" fmla="*/ 68 w 130"/>
                <a:gd name="T65" fmla="*/ 74 h 130"/>
                <a:gd name="T66" fmla="*/ 82 w 130"/>
                <a:gd name="T67" fmla="*/ 98 h 130"/>
                <a:gd name="T68" fmla="*/ 37 w 130"/>
                <a:gd name="T69" fmla="*/ 130 h 130"/>
                <a:gd name="T70" fmla="*/ 0 w 130"/>
                <a:gd name="T71" fmla="*/ 106 h 130"/>
                <a:gd name="T72" fmla="*/ 14 w 130"/>
                <a:gd name="T73" fmla="*/ 85 h 130"/>
                <a:gd name="T74" fmla="*/ 46 w 130"/>
                <a:gd name="T75" fmla="*/ 77 h 130"/>
                <a:gd name="T76" fmla="*/ 41 w 130"/>
                <a:gd name="T77" fmla="*/ 65 h 130"/>
                <a:gd name="T78" fmla="*/ 43 w 130"/>
                <a:gd name="T79" fmla="*/ 59 h 130"/>
                <a:gd name="T80" fmla="*/ 37 w 130"/>
                <a:gd name="T81" fmla="*/ 59 h 130"/>
                <a:gd name="T82" fmla="*/ 9 w 130"/>
                <a:gd name="T83" fmla="*/ 32 h 130"/>
                <a:gd name="T84" fmla="*/ 20 w 130"/>
                <a:gd name="T85" fmla="*/ 9 h 130"/>
                <a:gd name="T86" fmla="*/ 50 w 130"/>
                <a:gd name="T87" fmla="*/ 0 h 130"/>
                <a:gd name="T88" fmla="*/ 86 w 130"/>
                <a:gd name="T89" fmla="*/ 0 h 130"/>
                <a:gd name="T90" fmla="*/ 75 w 130"/>
                <a:gd name="T91" fmla="*/ 6 h 130"/>
                <a:gd name="T92" fmla="*/ 64 w 130"/>
                <a:gd name="T93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0" h="130">
                  <a:moveTo>
                    <a:pt x="57" y="49"/>
                  </a:moveTo>
                  <a:cubicBezTo>
                    <a:pt x="61" y="46"/>
                    <a:pt x="61" y="40"/>
                    <a:pt x="61" y="37"/>
                  </a:cubicBezTo>
                  <a:cubicBezTo>
                    <a:pt x="61" y="25"/>
                    <a:pt x="54" y="6"/>
                    <a:pt x="40" y="6"/>
                  </a:cubicBezTo>
                  <a:cubicBezTo>
                    <a:pt x="35" y="6"/>
                    <a:pt x="30" y="8"/>
                    <a:pt x="28" y="11"/>
                  </a:cubicBezTo>
                  <a:cubicBezTo>
                    <a:pt x="25" y="15"/>
                    <a:pt x="24" y="19"/>
                    <a:pt x="24" y="24"/>
                  </a:cubicBezTo>
                  <a:cubicBezTo>
                    <a:pt x="24" y="35"/>
                    <a:pt x="31" y="54"/>
                    <a:pt x="45" y="54"/>
                  </a:cubicBezTo>
                  <a:cubicBezTo>
                    <a:pt x="50" y="54"/>
                    <a:pt x="54" y="52"/>
                    <a:pt x="57" y="49"/>
                  </a:cubicBezTo>
                  <a:close/>
                  <a:moveTo>
                    <a:pt x="52" y="82"/>
                  </a:moveTo>
                  <a:cubicBezTo>
                    <a:pt x="51" y="82"/>
                    <a:pt x="50" y="82"/>
                    <a:pt x="48" y="82"/>
                  </a:cubicBezTo>
                  <a:cubicBezTo>
                    <a:pt x="46" y="82"/>
                    <a:pt x="37" y="82"/>
                    <a:pt x="30" y="84"/>
                  </a:cubicBezTo>
                  <a:cubicBezTo>
                    <a:pt x="26" y="86"/>
                    <a:pt x="15" y="90"/>
                    <a:pt x="15" y="102"/>
                  </a:cubicBezTo>
                  <a:cubicBezTo>
                    <a:pt x="15" y="114"/>
                    <a:pt x="27" y="123"/>
                    <a:pt x="45" y="123"/>
                  </a:cubicBezTo>
                  <a:cubicBezTo>
                    <a:pt x="62" y="123"/>
                    <a:pt x="70" y="115"/>
                    <a:pt x="70" y="104"/>
                  </a:cubicBezTo>
                  <a:cubicBezTo>
                    <a:pt x="70" y="96"/>
                    <a:pt x="65" y="91"/>
                    <a:pt x="52" y="82"/>
                  </a:cubicBezTo>
                  <a:close/>
                  <a:moveTo>
                    <a:pt x="102" y="65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2" y="65"/>
                  </a:lnTo>
                  <a:close/>
                  <a:moveTo>
                    <a:pt x="64" y="6"/>
                  </a:moveTo>
                  <a:cubicBezTo>
                    <a:pt x="68" y="9"/>
                    <a:pt x="76" y="16"/>
                    <a:pt x="76" y="29"/>
                  </a:cubicBezTo>
                  <a:cubicBezTo>
                    <a:pt x="76" y="42"/>
                    <a:pt x="69" y="48"/>
                    <a:pt x="62" y="53"/>
                  </a:cubicBezTo>
                  <a:cubicBezTo>
                    <a:pt x="60" y="56"/>
                    <a:pt x="57" y="58"/>
                    <a:pt x="57" y="62"/>
                  </a:cubicBezTo>
                  <a:cubicBezTo>
                    <a:pt x="57" y="66"/>
                    <a:pt x="60" y="68"/>
                    <a:pt x="61" y="69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5" y="80"/>
                    <a:pt x="82" y="86"/>
                    <a:pt x="82" y="98"/>
                  </a:cubicBezTo>
                  <a:cubicBezTo>
                    <a:pt x="82" y="114"/>
                    <a:pt x="66" y="130"/>
                    <a:pt x="37" y="130"/>
                  </a:cubicBezTo>
                  <a:cubicBezTo>
                    <a:pt x="12" y="130"/>
                    <a:pt x="0" y="118"/>
                    <a:pt x="0" y="106"/>
                  </a:cubicBezTo>
                  <a:cubicBezTo>
                    <a:pt x="0" y="99"/>
                    <a:pt x="3" y="91"/>
                    <a:pt x="14" y="85"/>
                  </a:cubicBezTo>
                  <a:cubicBezTo>
                    <a:pt x="24" y="78"/>
                    <a:pt x="38" y="77"/>
                    <a:pt x="46" y="77"/>
                  </a:cubicBezTo>
                  <a:cubicBezTo>
                    <a:pt x="44" y="74"/>
                    <a:pt x="41" y="71"/>
                    <a:pt x="41" y="65"/>
                  </a:cubicBezTo>
                  <a:cubicBezTo>
                    <a:pt x="41" y="62"/>
                    <a:pt x="42" y="61"/>
                    <a:pt x="43" y="59"/>
                  </a:cubicBezTo>
                  <a:cubicBezTo>
                    <a:pt x="41" y="59"/>
                    <a:pt x="39" y="59"/>
                    <a:pt x="37" y="59"/>
                  </a:cubicBezTo>
                  <a:cubicBezTo>
                    <a:pt x="19" y="59"/>
                    <a:pt x="9" y="46"/>
                    <a:pt x="9" y="32"/>
                  </a:cubicBezTo>
                  <a:cubicBezTo>
                    <a:pt x="9" y="24"/>
                    <a:pt x="12" y="16"/>
                    <a:pt x="20" y="9"/>
                  </a:cubicBezTo>
                  <a:cubicBezTo>
                    <a:pt x="30" y="1"/>
                    <a:pt x="41" y="0"/>
                    <a:pt x="5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4" y="6"/>
                    <a:pt x="64" y="6"/>
                    <a:pt x="6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2" name="组合 30"/>
          <p:cNvGrpSpPr/>
          <p:nvPr/>
        </p:nvGrpSpPr>
        <p:grpSpPr>
          <a:xfrm>
            <a:off x="9014460" y="1797384"/>
            <a:ext cx="622300" cy="622300"/>
            <a:chOff x="13403" y="3085"/>
            <a:chExt cx="980" cy="980"/>
          </a:xfrm>
        </p:grpSpPr>
        <p:sp>
          <p:nvSpPr>
            <p:cNvPr id="23" name="Sev01"/>
            <p:cNvSpPr>
              <a:spLocks noChangeAspect="1"/>
            </p:cNvSpPr>
            <p:nvPr/>
          </p:nvSpPr>
          <p:spPr>
            <a:xfrm>
              <a:off x="13403" y="3085"/>
              <a:ext cx="980" cy="980"/>
            </a:xfrm>
            <a:prstGeom prst="ellipse">
              <a:avLst/>
            </a:prstGeom>
            <a:solidFill>
              <a:srgbClr val="56565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Freeform 105"/>
            <p:cNvSpPr>
              <a:spLocks noEditPoints="1"/>
            </p:cNvSpPr>
            <p:nvPr/>
          </p:nvSpPr>
          <p:spPr bwMode="auto">
            <a:xfrm>
              <a:off x="13621" y="3306"/>
              <a:ext cx="547" cy="538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 sz="1015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5" name="向下箭头"/>
          <p:cNvSpPr/>
          <p:nvPr/>
        </p:nvSpPr>
        <p:spPr bwMode="auto">
          <a:xfrm>
            <a:off x="9050655" y="3742690"/>
            <a:ext cx="548640" cy="548640"/>
          </a:xfrm>
          <a:custGeom>
            <a:avLst/>
            <a:gdLst>
              <a:gd name="T0" fmla="*/ 1594573 w 2388"/>
              <a:gd name="T1" fmla="*/ 674161 h 2152"/>
              <a:gd name="T2" fmla="*/ 1605128 w 2388"/>
              <a:gd name="T3" fmla="*/ 564817 h 2152"/>
              <a:gd name="T4" fmla="*/ 1076619 w 2388"/>
              <a:gd name="T5" fmla="*/ 0 h 2152"/>
              <a:gd name="T6" fmla="*/ 592593 w 2388"/>
              <a:gd name="T7" fmla="*/ 279769 h 2152"/>
              <a:gd name="T8" fmla="*/ 542079 w 2388"/>
              <a:gd name="T9" fmla="*/ 275999 h 2152"/>
              <a:gd name="T10" fmla="*/ 189238 w 2388"/>
              <a:gd name="T11" fmla="*/ 628161 h 2152"/>
              <a:gd name="T12" fmla="*/ 193761 w 2388"/>
              <a:gd name="T13" fmla="*/ 680194 h 2152"/>
              <a:gd name="T14" fmla="*/ 0 w 2388"/>
              <a:gd name="T15" fmla="*/ 1073831 h 2152"/>
              <a:gd name="T16" fmla="*/ 477241 w 2388"/>
              <a:gd name="T17" fmla="*/ 1596419 h 2152"/>
              <a:gd name="T18" fmla="*/ 1317879 w 2388"/>
              <a:gd name="T19" fmla="*/ 1596419 h 2152"/>
              <a:gd name="T20" fmla="*/ 1800397 w 2388"/>
              <a:gd name="T21" fmla="*/ 1073831 h 2152"/>
              <a:gd name="T22" fmla="*/ 1594573 w 2388"/>
              <a:gd name="T23" fmla="*/ 674161 h 2152"/>
              <a:gd name="T24" fmla="*/ 937141 w 2388"/>
              <a:gd name="T25" fmla="*/ 1368682 h 2152"/>
              <a:gd name="T26" fmla="*/ 900199 w 2388"/>
              <a:gd name="T27" fmla="*/ 1381502 h 2152"/>
              <a:gd name="T28" fmla="*/ 862502 w 2388"/>
              <a:gd name="T29" fmla="*/ 1368682 h 2152"/>
              <a:gd name="T30" fmla="*/ 441052 w 2388"/>
              <a:gd name="T31" fmla="*/ 921504 h 2152"/>
              <a:gd name="T32" fmla="*/ 438036 w 2388"/>
              <a:gd name="T33" fmla="*/ 860422 h 2152"/>
              <a:gd name="T34" fmla="*/ 491566 w 2388"/>
              <a:gd name="T35" fmla="*/ 827996 h 2152"/>
              <a:gd name="T36" fmla="*/ 701160 w 2388"/>
              <a:gd name="T37" fmla="*/ 827996 h 2152"/>
              <a:gd name="T38" fmla="*/ 779569 w 2388"/>
              <a:gd name="T39" fmla="*/ 522588 h 2152"/>
              <a:gd name="T40" fmla="*/ 899445 w 2388"/>
              <a:gd name="T41" fmla="*/ 469801 h 2152"/>
              <a:gd name="T42" fmla="*/ 1020074 w 2388"/>
              <a:gd name="T43" fmla="*/ 522588 h 2152"/>
              <a:gd name="T44" fmla="*/ 1098483 w 2388"/>
              <a:gd name="T45" fmla="*/ 827996 h 2152"/>
              <a:gd name="T46" fmla="*/ 1308831 w 2388"/>
              <a:gd name="T47" fmla="*/ 827996 h 2152"/>
              <a:gd name="T48" fmla="*/ 1361607 w 2388"/>
              <a:gd name="T49" fmla="*/ 860422 h 2152"/>
              <a:gd name="T50" fmla="*/ 1358591 w 2388"/>
              <a:gd name="T51" fmla="*/ 921504 h 2152"/>
              <a:gd name="T52" fmla="*/ 937141 w 2388"/>
              <a:gd name="T53" fmla="*/ 1368682 h 215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388" h="2152">
                <a:moveTo>
                  <a:pt x="2115" y="894"/>
                </a:moveTo>
                <a:cubicBezTo>
                  <a:pt x="2124" y="847"/>
                  <a:pt x="2129" y="799"/>
                  <a:pt x="2129" y="749"/>
                </a:cubicBezTo>
                <a:cubicBezTo>
                  <a:pt x="2129" y="349"/>
                  <a:pt x="1828" y="0"/>
                  <a:pt x="1428" y="0"/>
                </a:cubicBezTo>
                <a:cubicBezTo>
                  <a:pt x="1166" y="0"/>
                  <a:pt x="913" y="163"/>
                  <a:pt x="786" y="371"/>
                </a:cubicBezTo>
                <a:cubicBezTo>
                  <a:pt x="764" y="367"/>
                  <a:pt x="742" y="366"/>
                  <a:pt x="719" y="366"/>
                </a:cubicBezTo>
                <a:cubicBezTo>
                  <a:pt x="461" y="366"/>
                  <a:pt x="251" y="575"/>
                  <a:pt x="251" y="833"/>
                </a:cubicBezTo>
                <a:cubicBezTo>
                  <a:pt x="251" y="857"/>
                  <a:pt x="253" y="880"/>
                  <a:pt x="257" y="902"/>
                </a:cubicBezTo>
                <a:cubicBezTo>
                  <a:pt x="98" y="1038"/>
                  <a:pt x="0" y="1234"/>
                  <a:pt x="0" y="1424"/>
                </a:cubicBezTo>
                <a:cubicBezTo>
                  <a:pt x="0" y="1739"/>
                  <a:pt x="278" y="2073"/>
                  <a:pt x="633" y="2117"/>
                </a:cubicBezTo>
                <a:cubicBezTo>
                  <a:pt x="1004" y="2152"/>
                  <a:pt x="1377" y="2152"/>
                  <a:pt x="1748" y="2117"/>
                </a:cubicBezTo>
                <a:cubicBezTo>
                  <a:pt x="2103" y="2073"/>
                  <a:pt x="2388" y="1739"/>
                  <a:pt x="2388" y="1424"/>
                </a:cubicBezTo>
                <a:cubicBezTo>
                  <a:pt x="2388" y="1230"/>
                  <a:pt x="2280" y="1030"/>
                  <a:pt x="2115" y="894"/>
                </a:cubicBezTo>
                <a:close/>
                <a:moveTo>
                  <a:pt x="1243" y="1815"/>
                </a:moveTo>
                <a:cubicBezTo>
                  <a:pt x="1229" y="1827"/>
                  <a:pt x="1211" y="1832"/>
                  <a:pt x="1194" y="1832"/>
                </a:cubicBezTo>
                <a:cubicBezTo>
                  <a:pt x="1176" y="1832"/>
                  <a:pt x="1159" y="1827"/>
                  <a:pt x="1144" y="1815"/>
                </a:cubicBezTo>
                <a:cubicBezTo>
                  <a:pt x="1130" y="1804"/>
                  <a:pt x="798" y="1539"/>
                  <a:pt x="585" y="1222"/>
                </a:cubicBezTo>
                <a:cubicBezTo>
                  <a:pt x="569" y="1198"/>
                  <a:pt x="567" y="1167"/>
                  <a:pt x="581" y="1141"/>
                </a:cubicBezTo>
                <a:cubicBezTo>
                  <a:pt x="595" y="1115"/>
                  <a:pt x="622" y="1098"/>
                  <a:pt x="652" y="1098"/>
                </a:cubicBezTo>
                <a:cubicBezTo>
                  <a:pt x="930" y="1098"/>
                  <a:pt x="930" y="1098"/>
                  <a:pt x="930" y="1098"/>
                </a:cubicBezTo>
                <a:cubicBezTo>
                  <a:pt x="959" y="925"/>
                  <a:pt x="1014" y="722"/>
                  <a:pt x="1034" y="693"/>
                </a:cubicBezTo>
                <a:cubicBezTo>
                  <a:pt x="1064" y="651"/>
                  <a:pt x="1113" y="623"/>
                  <a:pt x="1193" y="623"/>
                </a:cubicBezTo>
                <a:cubicBezTo>
                  <a:pt x="1273" y="623"/>
                  <a:pt x="1323" y="651"/>
                  <a:pt x="1353" y="693"/>
                </a:cubicBezTo>
                <a:cubicBezTo>
                  <a:pt x="1373" y="722"/>
                  <a:pt x="1428" y="925"/>
                  <a:pt x="1457" y="1098"/>
                </a:cubicBezTo>
                <a:cubicBezTo>
                  <a:pt x="1736" y="1098"/>
                  <a:pt x="1736" y="1098"/>
                  <a:pt x="1736" y="1098"/>
                </a:cubicBezTo>
                <a:cubicBezTo>
                  <a:pt x="1765" y="1098"/>
                  <a:pt x="1792" y="1115"/>
                  <a:pt x="1806" y="1141"/>
                </a:cubicBezTo>
                <a:cubicBezTo>
                  <a:pt x="1820" y="1167"/>
                  <a:pt x="1818" y="1198"/>
                  <a:pt x="1802" y="1222"/>
                </a:cubicBezTo>
                <a:cubicBezTo>
                  <a:pt x="1589" y="1539"/>
                  <a:pt x="1257" y="1804"/>
                  <a:pt x="1243" y="1815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95483" y="1602740"/>
            <a:ext cx="3138804" cy="184658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483" y="3722472"/>
            <a:ext cx="3129817" cy="185229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4148" y="1602741"/>
            <a:ext cx="3171152" cy="184658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3200" y="3744106"/>
            <a:ext cx="3131087" cy="183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3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74" grpId="0"/>
      <p:bldP spid="13" grpId="0"/>
      <p:bldP spid="14" grpId="0"/>
      <p:bldP spid="15" grpId="0"/>
      <p:bldP spid="16" grpId="0" bldLvl="0" animBg="1"/>
      <p:bldP spid="2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875" y="526415"/>
            <a:ext cx="2818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統計分析 </a:t>
            </a:r>
            <a:r>
              <a:rPr lang="en-US" altLang="zh-TW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資料處理</a:t>
            </a:r>
            <a:endParaRPr lang="zh-CN" altLang="en-US" sz="16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6073775" y="1941195"/>
            <a:ext cx="4796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9144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TW" altLang="en-US" sz="2000" b="1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將資料進行處理製作表格</a:t>
            </a:r>
            <a:endParaRPr lang="en-US" altLang="zh-CN" sz="2000" dirty="0" smtClean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6811010" y="4882515"/>
            <a:ext cx="387413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914400">
              <a:lnSpc>
                <a:spcPct val="130000"/>
              </a:lnSpc>
              <a:spcBef>
                <a:spcPts val="0"/>
              </a:spcBef>
            </a:pPr>
            <a:r>
              <a:rPr sz="1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编辑字</a:t>
            </a:r>
            <a:r>
              <a:rPr sz="1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编辑文字</a:t>
            </a:r>
            <a:r>
              <a:rPr sz="1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编辑文字</a:t>
            </a:r>
            <a:r>
              <a:rPr sz="1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编辑文字</a:t>
            </a:r>
            <a:endParaRPr lang="en-US" altLang="zh-CN" sz="1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6189980" y="2822893"/>
            <a:ext cx="274320" cy="177165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6177280" y="3709308"/>
            <a:ext cx="274320" cy="177165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6177280" y="4508077"/>
            <a:ext cx="274320" cy="177165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Text Box 45"/>
          <p:cNvSpPr txBox="1">
            <a:spLocks noChangeArrowheads="1"/>
          </p:cNvSpPr>
          <p:nvPr/>
        </p:nvSpPr>
        <p:spPr bwMode="auto">
          <a:xfrm>
            <a:off x="6622830" y="2600011"/>
            <a:ext cx="3096260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</a:pP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將人口數除以面積</a:t>
            </a:r>
            <a:endParaRPr lang="en-US" altLang="zh-TW" sz="1400" dirty="0" smtClean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</a:pP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得到人口密度</a:t>
            </a:r>
            <a:endParaRPr lang="en-US" altLang="zh-CN" sz="14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6622830" y="3346388"/>
            <a:ext cx="3096260" cy="93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</a:pP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將犯罪</a:t>
            </a:r>
            <a:r>
              <a:rPr lang="zh-TW" altLang="en-US" sz="1400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數</a:t>
            </a: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除以轄區人口</a:t>
            </a:r>
            <a:endParaRPr lang="en-US" altLang="zh-TW" sz="1400" dirty="0" smtClean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</a:pP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再乘以</a:t>
            </a:r>
            <a:r>
              <a:rPr lang="en-US" altLang="zh-TW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10000</a:t>
            </a:r>
            <a:r>
              <a:rPr lang="en-US" altLang="zh-TW" sz="1400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0</a:t>
            </a:r>
            <a:endParaRPr lang="en-US" altLang="zh-TW" sz="1400" dirty="0" smtClean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</a:pP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得到每十萬人之犯罪率</a:t>
            </a:r>
            <a:endParaRPr lang="en-US" altLang="zh-CN" sz="14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6622830" y="4423219"/>
            <a:ext cx="3096260" cy="372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</a:pPr>
            <a:r>
              <a:rPr lang="zh-TW" altLang="en-US" sz="14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將資料蒐集成為一個表</a:t>
            </a:r>
            <a:r>
              <a:rPr lang="zh-TW" altLang="en-US" sz="1400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格</a:t>
            </a:r>
            <a:endParaRPr lang="en-US" altLang="zh-CN" sz="14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238" y="2492551"/>
            <a:ext cx="4341892" cy="223975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9" grpId="0"/>
      <p:bldP spid="11" grpId="0"/>
      <p:bldP spid="12" grpId="0" animBg="1"/>
      <p:bldP spid="12" grpId="1" bldLvl="0" animBg="1"/>
      <p:bldP spid="13" grpId="0" animBg="1"/>
      <p:bldP spid="13" grpId="1" bldLvl="0" animBg="1"/>
      <p:bldP spid="14" grpId="0" animBg="1"/>
      <p:bldP spid="14" grpId="1" bldLvl="0" animBg="1"/>
      <p:bldP spid="85" grpId="0" bldLvl="0" animBg="1"/>
      <p:bldP spid="17" grpId="0" bldLvl="0" animBg="1"/>
      <p:bldP spid="1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08" y="3808252"/>
            <a:ext cx="12229708" cy="136562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0" y="970960"/>
            <a:ext cx="442653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 Analysis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78730" y="4996206"/>
            <a:ext cx="193248" cy="1776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0" y="3844001"/>
            <a:ext cx="167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ea typeface="微軟正黑體" panose="020B0604030504040204" pitchFamily="34" charset="-120"/>
              </a:rPr>
              <a:t>Plotter the scatter diagram</a:t>
            </a:r>
            <a:endParaRPr lang="zh-TW" altLang="en-US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59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875" y="526415"/>
            <a:ext cx="2818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統計分析</a:t>
            </a:r>
            <a:r>
              <a:rPr lang="zh-TW" altLang="en-US" sz="1600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迴歸</a:t>
            </a:r>
            <a:r>
              <a:rPr lang="zh-TW" altLang="en-US" sz="1600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  <a:endParaRPr lang="zh-CN" altLang="en-US" sz="1600" dirty="0">
              <a:solidFill>
                <a:srgbClr val="56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0631" y="4512724"/>
            <a:ext cx="27137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犯罪率與人口密</a:t>
            </a:r>
            <a:r>
              <a:rPr lang="zh-TW" altLang="en-US" dirty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度</a:t>
            </a:r>
            <a:r>
              <a:rPr lang="zh-TW" altLang="en-US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的關係</a:t>
            </a:r>
            <a:endParaRPr lang="zh-CN" altLang="en-US" dirty="0">
              <a:solidFill>
                <a:srgbClr val="006A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31829" y="2494058"/>
            <a:ext cx="27259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犯罪率與廟宇密度的關係</a:t>
            </a:r>
            <a:endParaRPr lang="zh-CN" altLang="en-US" dirty="0">
              <a:solidFill>
                <a:srgbClr val="006A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93069" y="4581429"/>
            <a:ext cx="233846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犯罪率與溫度之關係</a:t>
            </a:r>
            <a:endParaRPr lang="zh-CN" altLang="en-US" dirty="0">
              <a:solidFill>
                <a:srgbClr val="006A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30224" y="2499893"/>
            <a:ext cx="3165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solidFill>
                  <a:srgbClr val="56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犯罪率與是否為直轄市的關係</a:t>
            </a:r>
            <a:endParaRPr lang="zh-CN" altLang="en-US" dirty="0">
              <a:solidFill>
                <a:srgbClr val="006A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66" y="1744980"/>
            <a:ext cx="2480133" cy="19773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010" y="3722175"/>
            <a:ext cx="2522220" cy="201886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245" y="1745077"/>
            <a:ext cx="2522855" cy="197719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076" y="3716907"/>
            <a:ext cx="2481579" cy="202412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23" grpId="0"/>
      <p:bldP spid="18" grpId="0"/>
      <p:bldP spid="19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331ed086-57a3-4474-a48a-035cef5a3b7c" Revision="1" Stencil="System.MyShapes" StencilVersion="1.0"/>
</Control>
</file>

<file path=customXml/itemProps1.xml><?xml version="1.0" encoding="utf-8"?>
<ds:datastoreItem xmlns:ds="http://schemas.openxmlformats.org/officeDocument/2006/customXml" ds:itemID="{2B6BBC6E-5D30-4BD7-9598-0DB0408F4CF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3740</TotalTime>
  <Words>974</Words>
  <Application>Microsoft Office PowerPoint</Application>
  <PresentationFormat>寬螢幕</PresentationFormat>
  <Paragraphs>235</Paragraphs>
  <Slides>38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6" baseType="lpstr">
      <vt:lpstr>等线</vt:lpstr>
      <vt:lpstr>맑은 고딕</vt:lpstr>
      <vt:lpstr>微軟正黑體</vt:lpstr>
      <vt:lpstr>新細明體</vt:lpstr>
      <vt:lpstr>Arial</vt:lpstr>
      <vt:lpstr>Calibri</vt:lpstr>
      <vt:lpstr>Cambria Math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黃柏叡</cp:lastModifiedBy>
  <cp:revision>67</cp:revision>
  <dcterms:created xsi:type="dcterms:W3CDTF">2017-09-19T13:34:00Z</dcterms:created>
  <dcterms:modified xsi:type="dcterms:W3CDTF">2019-06-11T19:41:48Z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  <property fmtid="{D5CDD505-2E9C-101B-9397-08002B2CF9AE}" pid="3" name="Tfs.IsStoryboard">
    <vt:bool>true</vt:bool>
  </property>
</Properties>
</file>