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52" d="100"/>
          <a:sy n="152" d="100"/>
        </p:scale>
        <p:origin x="202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1d2744/hw/IRTM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Write a program to convert a set of documents into </a:t>
            </a:r>
            <a:r>
              <a:rPr lang="en-US" altLang="zh-TW" sz="2400" dirty="0" err="1" smtClean="0"/>
              <a:t>tf-idf</a:t>
            </a:r>
            <a:r>
              <a:rPr lang="en-US" altLang="zh-TW" sz="2400" dirty="0" smtClean="0"/>
              <a:t> vectors.</a:t>
            </a:r>
          </a:p>
          <a:p>
            <a:pPr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1095 news documents </a:t>
            </a:r>
            <a:endParaRPr lang="en-US" altLang="zh-TW" sz="1800" dirty="0" smtClean="0"/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        </a:t>
            </a:r>
            <a:r>
              <a:rPr lang="en-US" altLang="zh-TW" sz="1400" dirty="0" smtClean="0"/>
              <a:t>(</a:t>
            </a:r>
            <a:r>
              <a:rPr lang="en-US" altLang="zh-TW" sz="1400" dirty="0">
                <a:hlinkClick r:id="rId3"/>
              </a:rPr>
              <a:t>https://</a:t>
            </a:r>
            <a:r>
              <a:rPr lang="en-US" altLang="zh-TW" sz="1400" dirty="0" smtClean="0">
                <a:hlinkClick r:id="rId3"/>
              </a:rPr>
              <a:t>ceiba.ntu.edu.tw/course/1d2744/hw/IRTM.zip</a:t>
            </a:r>
            <a:r>
              <a:rPr lang="en-US" altLang="zh-TW" sz="1400" dirty="0" smtClean="0"/>
              <a:t>  </a:t>
            </a:r>
            <a:r>
              <a:rPr lang="en-US" altLang="zh-TW" sz="1400" dirty="0" smtClean="0"/>
              <a:t>)</a:t>
            </a:r>
            <a:endParaRPr lang="en-US" altLang="zh-TW" sz="1800" dirty="0" smtClean="0"/>
          </a:p>
          <a:p>
            <a:pPr lvl="2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 smtClean="0"/>
              <a:t>Construct a dictionary </a:t>
            </a:r>
            <a:r>
              <a:rPr lang="en-US" altLang="zh-TW" sz="2000" dirty="0" smtClean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Save your dictionary as a txt file </a:t>
            </a:r>
            <a:r>
              <a:rPr lang="en-US" altLang="zh-TW" sz="1600" dirty="0" smtClean="0"/>
              <a:t>(dictionary.txt)</a:t>
            </a:r>
            <a:r>
              <a:rPr lang="en-US" altLang="zh-TW" sz="18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 smtClean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t_index</a:t>
            </a:r>
            <a:r>
              <a:rPr lang="en-US" altLang="zh-TW" sz="1600" dirty="0" smtClean="0">
                <a:solidFill>
                  <a:srgbClr val="969696"/>
                </a:solidFill>
              </a:rPr>
              <a:t>   </a:t>
            </a:r>
            <a:r>
              <a:rPr lang="en-US" altLang="zh-TW" sz="1600" dirty="0">
                <a:solidFill>
                  <a:srgbClr val="969696"/>
                </a:solidFill>
              </a:rPr>
              <a:t>term         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Apple          </a:t>
            </a:r>
            <a:r>
              <a:rPr lang="en-US" altLang="zh-TW" sz="1600" dirty="0"/>
              <a:t>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Basketball   </a:t>
            </a:r>
            <a:r>
              <a:rPr lang="en-US" altLang="zh-TW" sz="1600" dirty="0"/>
              <a:t>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 smtClean="0"/>
              <a:t>Transfer each document into a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tf-idf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 smtClean="0">
                <a:solidFill>
                  <a:srgbClr val="FF0000"/>
                </a:solidFill>
              </a:rPr>
              <a:t>unit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vector</a:t>
            </a:r>
            <a:r>
              <a:rPr lang="en-US" altLang="zh-TW" sz="2000" dirty="0" smtClean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 smtClean="0"/>
              <a:t>Save it as a txt file </a:t>
            </a:r>
            <a:r>
              <a:rPr lang="en-US" altLang="zh-TW" sz="1400" dirty="0" smtClean="0"/>
              <a:t>(DocID.txt)</a:t>
            </a:r>
            <a:r>
              <a:rPr lang="en-US" altLang="zh-TW" sz="1800" dirty="0" smtClean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 smtClean="0"/>
          </a:p>
          <a:p>
            <a:pPr lvl="1">
              <a:lnSpc>
                <a:spcPct val="90000"/>
              </a:lnSpc>
            </a:pPr>
            <a:endParaRPr lang="en-US" altLang="zh-TW" sz="2000" b="1" dirty="0" smtClean="0"/>
          </a:p>
          <a:p>
            <a:pPr lvl="1">
              <a:lnSpc>
                <a:spcPct val="90000"/>
              </a:lnSpc>
            </a:pPr>
            <a:endParaRPr lang="en-US" altLang="zh-TW" sz="2000" b="1" dirty="0" smtClean="0"/>
          </a:p>
          <a:p>
            <a:pPr lvl="1">
              <a:lnSpc>
                <a:spcPct val="90000"/>
              </a:lnSpc>
            </a:pPr>
            <a:endParaRPr lang="en-US" altLang="zh-TW" sz="1000" b="1" dirty="0" smtClean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 smtClean="0"/>
              <a:t>Write a function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 smtClean="0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 smtClean="0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 smtClean="0"/>
              <a:t> which loads the </a:t>
            </a:r>
            <a:r>
              <a:rPr lang="en-US" altLang="zh-TW" sz="2000" dirty="0" err="1" smtClean="0"/>
              <a:t>tf-idf</a:t>
            </a:r>
            <a:r>
              <a:rPr lang="en-US" altLang="zh-TW" sz="2000" dirty="0" smtClean="0"/>
              <a:t> vectors of documents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 smtClean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b="1" dirty="0" smtClean="0"/>
              <a:t>Please zip and submit </a:t>
            </a:r>
            <a:r>
              <a:rPr lang="en-US" altLang="zh-TW" sz="2000" b="1" baseline="30000" dirty="0" smtClean="0"/>
              <a:t>1.</a:t>
            </a:r>
            <a:r>
              <a:rPr lang="en-US" altLang="zh-TW" sz="2000" b="1" dirty="0" smtClean="0"/>
              <a:t>your dictionary, </a:t>
            </a:r>
            <a:r>
              <a:rPr lang="en-US" altLang="zh-TW" sz="2000" b="1" baseline="30000" dirty="0" smtClean="0"/>
              <a:t>2.</a:t>
            </a:r>
            <a:r>
              <a:rPr lang="en-US" altLang="zh-TW" sz="2000" b="1" dirty="0" smtClean="0"/>
              <a:t>the vector file of document 1, </a:t>
            </a:r>
            <a:r>
              <a:rPr lang="en-US" altLang="zh-TW" sz="2000" b="1" baseline="30000" dirty="0" smtClean="0"/>
              <a:t>3.</a:t>
            </a:r>
            <a:r>
              <a:rPr lang="en-US" altLang="zh-TW" sz="2000" b="1" dirty="0" smtClean="0"/>
              <a:t>source code, and </a:t>
            </a:r>
            <a:r>
              <a:rPr lang="en-US" altLang="zh-TW" sz="2000" b="1" baseline="30000" dirty="0" smtClean="0"/>
              <a:t>4.</a:t>
            </a:r>
            <a:r>
              <a:rPr lang="en-US" altLang="zh-TW" sz="2000" b="1" dirty="0" smtClean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 smtClean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 smtClean="0"/>
              <a:t>3 weeks to complete, that is,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2019/10/22</a:t>
            </a:r>
            <a:r>
              <a:rPr lang="en-US" altLang="zh-TW" sz="1800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t_index</a:t>
            </a:r>
            <a:r>
              <a:rPr lang="en-US" altLang="zh-TW" sz="1600" dirty="0" smtClean="0">
                <a:solidFill>
                  <a:srgbClr val="969696"/>
                </a:solidFill>
              </a:rPr>
              <a:t>  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</a:t>
            </a:r>
            <a:r>
              <a:rPr lang="en-US" altLang="zh-TW" sz="1600" dirty="0" smtClean="0"/>
              <a:t>   0.731</a:t>
            </a:r>
            <a:endParaRPr lang="en-US" altLang="zh-TW" sz="1600" dirty="0"/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</a:t>
            </a:r>
            <a:r>
              <a:rPr lang="en-US" altLang="zh-TW" sz="1600" dirty="0" smtClean="0"/>
              <a:t>   0.218</a:t>
            </a:r>
            <a:endParaRPr lang="en-US" altLang="zh-TW" sz="1600" dirty="0"/>
          </a:p>
          <a:p>
            <a:pPr marL="457200" indent="-457200"/>
            <a:r>
              <a:rPr lang="en-US" altLang="zh-TW" sz="1600" dirty="0"/>
              <a:t>22         </a:t>
            </a:r>
            <a:r>
              <a:rPr lang="en-US" altLang="zh-TW" sz="1600" dirty="0" smtClean="0"/>
              <a:t>   0.014</a:t>
            </a:r>
            <a:endParaRPr lang="en-US" altLang="zh-TW" sz="16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15271</TotalTime>
  <Words>154</Words>
  <Application>Microsoft Office PowerPoint</Application>
  <PresentationFormat>如螢幕大小 (4:3)</PresentationFormat>
  <Paragraphs>41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新細明體</vt:lpstr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1259</cp:revision>
  <cp:lastPrinted>1601-01-01T00:00:00Z</cp:lastPrinted>
  <dcterms:created xsi:type="dcterms:W3CDTF">2002-09-18T16:13:07Z</dcterms:created>
  <dcterms:modified xsi:type="dcterms:W3CDTF">2019-10-01T07:08:47Z</dcterms:modified>
</cp:coreProperties>
</file>