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392" r:id="rId2"/>
    <p:sldId id="393" r:id="rId3"/>
    <p:sldId id="394" r:id="rId4"/>
    <p:sldId id="395" r:id="rId5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7" autoAdjust="0"/>
    <p:restoredTop sz="91523" autoAdjust="0"/>
  </p:normalViewPr>
  <p:slideViewPr>
    <p:cSldViewPr>
      <p:cViewPr varScale="1">
        <p:scale>
          <a:sx n="80" d="100"/>
          <a:sy n="80" d="100"/>
        </p:scale>
        <p:origin x="200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EDAFF-4EE0-4889-88B7-AD925C3E01A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4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B2EC2-D32B-418F-96FA-ECBE488F827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2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C46CF-9E7F-4E8D-A179-9E56189E397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5CC42-89FB-4CAB-85B2-B90071FCB06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323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129F2-5056-40FC-867F-89022B8FD37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5CC42-89FB-4CAB-85B2-B90071FCB06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16132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F87B2-F1AC-4659-AB93-F052492F9CD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2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606EB-BBA5-4702-8C28-F7A551EE95B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6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DDA41-7349-478F-A099-84CFEA2471E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10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947A1-006E-4F6C-B23D-3E15692A61C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6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3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eiba.ntu.edu.tw/course/88ca22/content/training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 smtClean="0"/>
              <a:t>:</a:t>
            </a:r>
            <a:endParaRPr lang="en-US" altLang="zh-TW" sz="900" dirty="0" smtClean="0"/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13 classes </a:t>
            </a:r>
            <a:r>
              <a:rPr lang="en-US" altLang="zh-TW" sz="1200" dirty="0" smtClean="0"/>
              <a:t>(id 1~13)</a:t>
            </a:r>
            <a:r>
              <a:rPr lang="en-US" altLang="zh-TW" sz="1600" dirty="0" smtClean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</a:t>
            </a:r>
            <a:r>
              <a:rPr lang="en-US" altLang="zh-TW" sz="1600" dirty="0" smtClean="0">
                <a:hlinkClick r:id="rId3"/>
              </a:rPr>
              <a:t>ceiba.ntu.edu.tw/course/88ca22/content/training.txt</a:t>
            </a:r>
            <a:r>
              <a:rPr lang="en-US" altLang="zh-TW" sz="1600" dirty="0" smtClean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Send your result to </a:t>
            </a:r>
            <a:r>
              <a:rPr lang="en-US" altLang="zh-TW" sz="1600" dirty="0" err="1" smtClean="0"/>
              <a:t>Kaggle</a:t>
            </a:r>
            <a:r>
              <a:rPr lang="en-US" altLang="zh-TW" sz="1600" dirty="0" smtClean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</a:t>
            </a:r>
            <a:r>
              <a:rPr lang="zh-TW" altLang="en-US" sz="1600" dirty="0" smtClean="0"/>
              <a:t>版</a:t>
            </a:r>
            <a:r>
              <a:rPr lang="en-US" altLang="zh-TW" sz="1600" dirty="0" smtClean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training doc ids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11 19 29 113 …</a:t>
            </a:r>
            <a:endParaRPr lang="en-US" altLang="zh-TW" sz="1600" dirty="0"/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 2 3 4 …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training.txt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 smtClean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For each class, you have to calculate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=</a:t>
            </a:r>
            <a:r>
              <a:rPr lang="en-US" altLang="zh-TW" sz="2000" i="1" dirty="0" err="1" smtClean="0"/>
              <a:t>t</a:t>
            </a:r>
            <a:r>
              <a:rPr lang="en-US" altLang="zh-TW" sz="2000" dirty="0" err="1" smtClean="0"/>
              <a:t>|</a:t>
            </a:r>
            <a:r>
              <a:rPr lang="en-US" altLang="zh-TW" sz="2000" i="1" dirty="0" err="1" smtClean="0"/>
              <a:t>c</a:t>
            </a:r>
            <a:r>
              <a:rPr lang="en-US" altLang="zh-TW" sz="2000" dirty="0" smtClean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 smtClean="0"/>
              <a:t>M</a:t>
            </a:r>
            <a:r>
              <a:rPr lang="en-US" altLang="zh-TW" sz="1600" dirty="0" smtClean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Then, the total number of parameters in your system will be |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|*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 can be a huge number.</a:t>
            </a:r>
            <a:endParaRPr lang="en-US" altLang="zh-TW" sz="2000" dirty="0" smtClean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 smtClean="0"/>
              <a:t>Employ at least one feature selection method </a:t>
            </a:r>
            <a:r>
              <a:rPr lang="en-US" altLang="zh-TW" sz="2000" dirty="0" smtClean="0"/>
              <a:t>and use only </a:t>
            </a:r>
            <a:r>
              <a:rPr lang="en-US" altLang="zh-TW" sz="2000" b="1" u="sng" dirty="0" smtClean="0"/>
              <a:t>500 terms</a:t>
            </a:r>
            <a:r>
              <a:rPr lang="en-US" altLang="zh-TW" sz="2000" dirty="0" smtClean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 smtClean="0"/>
              <a:t>Χ</a:t>
            </a:r>
            <a:r>
              <a:rPr lang="en-US" altLang="zh-TW" sz="1600" baseline="30000" dirty="0" smtClean="0"/>
              <a:t>2</a:t>
            </a:r>
            <a:r>
              <a:rPr lang="en-US" altLang="zh-TW" sz="1600" dirty="0" smtClean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 smtClean="0"/>
              <a:t>Pointwise</a:t>
            </a:r>
            <a:r>
              <a:rPr lang="en-US" altLang="zh-TW" sz="1600" dirty="0" smtClean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 smtClean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To avoid zero probabilities, calculate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t</a:t>
            </a:r>
            <a:r>
              <a:rPr lang="en-US" altLang="zh-TW" sz="2400" dirty="0" err="1" smtClean="0"/>
              <a:t>|</a:t>
            </a:r>
            <a:r>
              <a:rPr lang="en-US" altLang="zh-TW" sz="2400" i="1" dirty="0" err="1" smtClean="0"/>
              <a:t>c</a:t>
            </a:r>
            <a:r>
              <a:rPr lang="en-US" altLang="zh-TW" sz="2400" dirty="0" smtClean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Test your result on </a:t>
            </a:r>
            <a:r>
              <a:rPr lang="en-US" altLang="zh-TW" sz="2000" dirty="0" err="1" smtClean="0"/>
              <a:t>Kaggle</a:t>
            </a:r>
            <a:r>
              <a:rPr lang="en-US" altLang="zh-TW" sz="2000" dirty="0" smtClean="0"/>
              <a:t>!!</a:t>
            </a:r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source code and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2019/12/10</a:t>
            </a:r>
            <a:r>
              <a:rPr lang="en-US" altLang="zh-TW" sz="18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066800" y="1752600"/>
            <a:ext cx="6705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TW" dirty="0"/>
              <a:t>1 11 19 29 113 115 169 278 301 316 317 321 324 325 338 </a:t>
            </a:r>
            <a:r>
              <a:rPr lang="fi-FI" altLang="zh-TW" dirty="0" smtClean="0"/>
              <a:t>341</a:t>
            </a:r>
          </a:p>
          <a:p>
            <a:r>
              <a:rPr lang="fi-FI" altLang="zh-TW" dirty="0" smtClean="0"/>
              <a:t>2 </a:t>
            </a:r>
            <a:r>
              <a:rPr lang="fi-FI" altLang="zh-TW" dirty="0"/>
              <a:t>1 2 3 4 5 6 7 8 9 10 12 13 14 15 16 </a:t>
            </a:r>
            <a:endParaRPr lang="fi-FI" altLang="zh-TW" dirty="0" smtClean="0"/>
          </a:p>
          <a:p>
            <a:r>
              <a:rPr lang="fi-FI" altLang="zh-TW" dirty="0" smtClean="0"/>
              <a:t>3 </a:t>
            </a:r>
            <a:r>
              <a:rPr lang="fi-FI" altLang="zh-TW" dirty="0"/>
              <a:t>813 817 818 819 820 821 822 824 825 826 828 829 830 832 833 </a:t>
            </a:r>
            <a:endParaRPr lang="fi-FI" altLang="zh-TW" dirty="0" smtClean="0"/>
          </a:p>
          <a:p>
            <a:r>
              <a:rPr lang="fi-FI" altLang="zh-TW" dirty="0" smtClean="0"/>
              <a:t>4 </a:t>
            </a:r>
            <a:r>
              <a:rPr lang="fi-FI" altLang="zh-TW" dirty="0"/>
              <a:t>635 680 683 702 704 705 706 708 709 719 720 722 723 724 726 </a:t>
            </a:r>
            <a:endParaRPr lang="fi-FI" altLang="zh-TW" dirty="0" smtClean="0"/>
          </a:p>
          <a:p>
            <a:r>
              <a:rPr lang="fi-FI" altLang="zh-TW" dirty="0" smtClean="0"/>
              <a:t>5 </a:t>
            </a:r>
            <a:r>
              <a:rPr lang="fi-FI" altLang="zh-TW" dirty="0"/>
              <a:t>646 751 781 794 798 799 801 812 815 823 831 839 840 841 842 </a:t>
            </a:r>
            <a:endParaRPr lang="fi-FI" altLang="zh-TW" dirty="0" smtClean="0"/>
          </a:p>
          <a:p>
            <a:r>
              <a:rPr lang="fi-FI" altLang="zh-TW" dirty="0" smtClean="0"/>
              <a:t>6 </a:t>
            </a:r>
            <a:r>
              <a:rPr lang="fi-FI" altLang="zh-TW" dirty="0"/>
              <a:t>995 998 999 1003 1005 1006 1007 1009 1011 1012 1013 1014 1015 1016 1019 </a:t>
            </a:r>
            <a:endParaRPr lang="fi-FI" altLang="zh-TW" dirty="0" smtClean="0"/>
          </a:p>
          <a:p>
            <a:r>
              <a:rPr lang="fi-FI" altLang="zh-TW" dirty="0" smtClean="0"/>
              <a:t>7 </a:t>
            </a:r>
            <a:r>
              <a:rPr lang="fi-FI" altLang="zh-TW" dirty="0"/>
              <a:t>700 730 731 732 733 735 740 744 752 754 755 756 757 759 760 </a:t>
            </a:r>
            <a:endParaRPr lang="fi-FI" altLang="zh-TW" dirty="0" smtClean="0"/>
          </a:p>
          <a:p>
            <a:r>
              <a:rPr lang="fi-FI" altLang="zh-TW" dirty="0" smtClean="0"/>
              <a:t>8 </a:t>
            </a:r>
            <a:r>
              <a:rPr lang="fi-FI" altLang="zh-TW" dirty="0"/>
              <a:t>262 296 304 308 337 397 401 443 445 450 466 480 513 533 534 </a:t>
            </a:r>
            <a:endParaRPr lang="fi-FI" altLang="zh-TW" dirty="0" smtClean="0"/>
          </a:p>
          <a:p>
            <a:r>
              <a:rPr lang="fi-FI" altLang="zh-TW" dirty="0" smtClean="0"/>
              <a:t>9 </a:t>
            </a:r>
            <a:r>
              <a:rPr lang="fi-FI" altLang="zh-TW" dirty="0"/>
              <a:t>130 131 132 133 134 135 136 137 138 139 140 141 142 143 145 </a:t>
            </a:r>
            <a:endParaRPr lang="fi-FI" altLang="zh-TW" dirty="0" smtClean="0"/>
          </a:p>
          <a:p>
            <a:r>
              <a:rPr lang="fi-FI" altLang="zh-TW" dirty="0" smtClean="0"/>
              <a:t>10 </a:t>
            </a:r>
            <a:r>
              <a:rPr lang="fi-FI" altLang="zh-TW" dirty="0"/>
              <a:t>31 44 70 83 86 92 100 102 305 309 315 320 326 327 328 </a:t>
            </a:r>
            <a:endParaRPr lang="fi-FI" altLang="zh-TW" dirty="0" smtClean="0"/>
          </a:p>
          <a:p>
            <a:r>
              <a:rPr lang="fi-FI" altLang="zh-TW" dirty="0" smtClean="0"/>
              <a:t>11 </a:t>
            </a:r>
            <a:r>
              <a:rPr lang="fi-FI" altLang="zh-TW" dirty="0"/>
              <a:t>240 241 243 244 245 248 250 254 255 256 258 260 275 279 295 </a:t>
            </a:r>
            <a:endParaRPr lang="fi-FI" altLang="zh-TW" dirty="0" smtClean="0"/>
          </a:p>
          <a:p>
            <a:r>
              <a:rPr lang="fi-FI" altLang="zh-TW" dirty="0" smtClean="0"/>
              <a:t>12 </a:t>
            </a:r>
            <a:r>
              <a:rPr lang="fi-FI" altLang="zh-TW" dirty="0"/>
              <a:t>535 542 571 573 574 575 576 578 581 582 583 584 585 586 588 </a:t>
            </a:r>
            <a:endParaRPr lang="fi-FI" altLang="zh-TW" dirty="0" smtClean="0"/>
          </a:p>
          <a:p>
            <a:r>
              <a:rPr lang="fi-FI" altLang="zh-TW" dirty="0" smtClean="0"/>
              <a:t>13 </a:t>
            </a:r>
            <a:r>
              <a:rPr lang="fi-FI" altLang="zh-TW" dirty="0"/>
              <a:t>485 520 523 526 527 529 530 531 532 536 537 538 539 540 541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09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15555</TotalTime>
  <Words>448</Words>
  <Application>Microsoft Macintosh PowerPoint</Application>
  <PresentationFormat>如螢幕大小 (4:3)</PresentationFormat>
  <Paragraphs>67</Paragraphs>
  <Slides>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Tahoma</vt:lpstr>
      <vt:lpstr>Times New Roman</vt:lpstr>
      <vt:lpstr>Wingdings</vt:lpstr>
      <vt:lpstr>新細明體</vt:lpstr>
      <vt:lpstr>Office 佈景主題</vt:lpstr>
      <vt:lpstr>方程式</vt:lpstr>
      <vt:lpstr>Programming Assignment 3 (1/3)</vt:lpstr>
      <vt:lpstr>Programming Assignment 3 (2/3)</vt:lpstr>
      <vt:lpstr>Programming Assignment 3 (3/3)</vt:lpstr>
      <vt:lpstr>PowerPoint 簡報</vt:lpstr>
    </vt:vector>
  </TitlesOfParts>
  <Company>Dept. of IM, NTU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Microsoft Office 使用者</cp:lastModifiedBy>
  <cp:revision>1350</cp:revision>
  <cp:lastPrinted>1601-01-01T00:00:00Z</cp:lastPrinted>
  <dcterms:created xsi:type="dcterms:W3CDTF">2002-09-18T16:13:07Z</dcterms:created>
  <dcterms:modified xsi:type="dcterms:W3CDTF">2019-12-02T03:19:21Z</dcterms:modified>
</cp:coreProperties>
</file>