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2" r:id="rId4"/>
    <p:sldId id="257" r:id="rId5"/>
    <p:sldId id="263" r:id="rId6"/>
    <p:sldId id="264" r:id="rId7"/>
    <p:sldId id="258" r:id="rId8"/>
    <p:sldId id="265" r:id="rId9"/>
    <p:sldId id="260" r:id="rId10"/>
    <p:sldId id="268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EABB9C-183D-22EB-8A40-67E53102C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300444A-9EB3-9C06-B1E0-9CDB31123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6807A4-E4AD-C32A-96BD-C2DCE4C94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C2BD-74A5-45C4-87A0-6C0D79D0DF73}" type="datetimeFigureOut">
              <a:rPr lang="zh-TW" altLang="en-US" smtClean="0"/>
              <a:t>2025/3/12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20A79D-7F40-0561-F6D7-D56CA8F06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3904A-920B-0260-3825-A805863A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13E1-25D4-4767-A9F3-B18C95A91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20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557D35-958F-083D-B217-5EAD6A98C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1092E77-F4C8-AE04-D143-CBA42E129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541A00-C71D-E56C-1B7C-813136C4E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C2BD-74A5-45C4-87A0-6C0D79D0DF73}" type="datetimeFigureOut">
              <a:rPr lang="zh-TW" altLang="en-US" smtClean="0"/>
              <a:t>2025/3/12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4D9E7F-D5EC-52E4-22C7-41D369099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8CF748-8259-4420-DBB8-2F5F348C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13E1-25D4-4767-A9F3-B18C95A91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5441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5FE20D5-D446-B448-21C0-A828DEF6E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8D85087-95B9-A639-1A36-B0C360C0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6003A5-2EF5-636C-248D-ECCC0A542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C2BD-74A5-45C4-87A0-6C0D79D0DF73}" type="datetimeFigureOut">
              <a:rPr lang="zh-TW" altLang="en-US" smtClean="0"/>
              <a:t>2025/3/12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2CCCAA-C43D-6D45-FC3D-93924BFE7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606616-16EE-A836-B284-0ABAF057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13E1-25D4-4767-A9F3-B18C95A91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230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136E19-F53E-E9A1-D529-B7C8E9570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1CFDF2-610C-D09E-98ED-169BBEC0D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F4ABE2-7D28-F0AC-9B35-53E9CB445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C2BD-74A5-45C4-87A0-6C0D79D0DF73}" type="datetimeFigureOut">
              <a:rPr lang="zh-TW" altLang="en-US" smtClean="0"/>
              <a:t>2025/3/12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8D9AF3-6D5A-E0D0-CB23-49EB9CCE6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C8931D-6F1C-AC43-6B6C-27BC2A4B8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13E1-25D4-4767-A9F3-B18C95A91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9614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16189A-1975-0562-A3FA-24232BC7F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4DD4BCB-ED1F-2DC0-0B43-FFC561A2C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FC925F-53AB-F6F2-4CE4-5DE29D12E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C2BD-74A5-45C4-87A0-6C0D79D0DF73}" type="datetimeFigureOut">
              <a:rPr lang="zh-TW" altLang="en-US" smtClean="0"/>
              <a:t>2025/3/12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33113D-AA1B-72DF-474B-EA3BC3AFE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BD1B98-0D01-602C-5844-DB6342FF7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13E1-25D4-4767-A9F3-B18C95A91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394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6A7BC2-540D-2038-5DD5-7BCC65A52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BEBFED-6327-E73B-04C6-9F0E57E77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17C74CC-1B6D-93B6-A6FE-8BA9F62E7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2EDE39F-019F-26B7-943E-D1FFFF986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C2BD-74A5-45C4-87A0-6C0D79D0DF73}" type="datetimeFigureOut">
              <a:rPr lang="zh-TW" altLang="en-US" smtClean="0"/>
              <a:t>2025/3/12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E75212-1976-2D52-EF6F-2FE19E5AF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B871B7F-54A3-F79C-6C5C-783F5F7F0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13E1-25D4-4767-A9F3-B18C95A91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457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AEB0C4-8BBC-0CB4-6B24-B4798136E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6680612-BB38-1A13-A528-5FF233533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BC0609F-1C33-D11E-5A40-AC3416431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FE3D8AD-0798-1101-91B1-1CAA2FE4F9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09506A7-DABA-4D7D-C346-3F446AA7B7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2C0C4CB-47A5-F4CA-0FA3-A2EB49048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C2BD-74A5-45C4-87A0-6C0D79D0DF73}" type="datetimeFigureOut">
              <a:rPr lang="zh-TW" altLang="en-US" smtClean="0"/>
              <a:t>2025/3/12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33698EA-084E-6A8F-C25F-88D956E15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1097506-DCDE-812F-4088-064D1BCC5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13E1-25D4-4767-A9F3-B18C95A91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490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252834-6E8C-1347-17EA-925ACA57D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E10AA71-E404-7AEC-29A6-99A2718A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C2BD-74A5-45C4-87A0-6C0D79D0DF73}" type="datetimeFigureOut">
              <a:rPr lang="zh-TW" altLang="en-US" smtClean="0"/>
              <a:t>2025/3/12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BEAE7B6-EF88-35B6-DC11-6952CE560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7A3608A-BE5F-9EAA-96C1-7D92D0C59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13E1-25D4-4767-A9F3-B18C95A91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0870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9938562-6AC2-6D8A-F325-27BB94278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C2BD-74A5-45C4-87A0-6C0D79D0DF73}" type="datetimeFigureOut">
              <a:rPr lang="zh-TW" altLang="en-US" smtClean="0"/>
              <a:t>2025/3/12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6286409-5E64-ACC4-7ADF-BEF78F237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FBC6F6-B485-5D1E-E5B1-89A544413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13E1-25D4-4767-A9F3-B18C95A91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0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98711F-B570-BA18-4C2E-F93A8004C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9E5381-5260-E222-BDCD-A235CF28E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2497205-7E9C-F8C2-B64F-767079189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47E13A5-BDA5-B45B-9ACE-7D938C75D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C2BD-74A5-45C4-87A0-6C0D79D0DF73}" type="datetimeFigureOut">
              <a:rPr lang="zh-TW" altLang="en-US" smtClean="0"/>
              <a:t>2025/3/12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55A0AA3-22B2-5D9E-42F0-1506319B7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BD2B07A-4A1E-B1CC-BC5E-94DE195A9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13E1-25D4-4767-A9F3-B18C95A91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652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801423-FE55-567E-23FE-837CFFC6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2610EB6-ED2C-3A9E-D592-580F1AD08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E954724-AD55-E57C-8D4F-98CCD9330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F26C963-74A1-3007-84EB-BF72DFE39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C2BD-74A5-45C4-87A0-6C0D79D0DF73}" type="datetimeFigureOut">
              <a:rPr lang="zh-TW" altLang="en-US" smtClean="0"/>
              <a:t>2025/3/12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9B7DFFF-BFB3-2D0C-13C0-B9D65FD53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2E2A14F-1C25-40C6-CAA8-89F214111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13E1-25D4-4767-A9F3-B18C95A91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6604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121631E-43B5-F804-B1A6-2B5FB529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5B30797-3C19-230C-9C82-F516CBAA5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7C4BCD-47F9-8BE9-28DC-31F481EC63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03C2BD-74A5-45C4-87A0-6C0D79D0DF73}" type="datetimeFigureOut">
              <a:rPr lang="zh-TW" altLang="en-US" smtClean="0"/>
              <a:t>2025/3/12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9F3598-8ABA-5E58-5411-738CFEB18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C441B1-8184-BD3E-581D-5006E4279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3413E1-25D4-4767-A9F3-B18C95A91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732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3573BD-6826-DE14-05F9-CA777CDD9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C8327E-B4FE-55F7-7101-13EAE7F86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1782"/>
            <a:ext cx="9144000" cy="1638204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LAB0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_312651057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吳鴻明</a:t>
            </a:r>
          </a:p>
        </p:txBody>
      </p:sp>
    </p:spTree>
    <p:extLst>
      <p:ext uri="{BB962C8B-B14F-4D97-AF65-F5344CB8AC3E}">
        <p14:creationId xmlns:p14="http://schemas.microsoft.com/office/powerpoint/2010/main" val="699589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9B385D-76BB-5FAA-35C2-B10C69EBA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12493DF-8F38-DBA8-9D73-E380F2103317}"/>
              </a:ext>
            </a:extLst>
          </p:cNvPr>
          <p:cNvSpPr txBox="1"/>
          <p:nvPr/>
        </p:nvSpPr>
        <p:spPr>
          <a:xfrm>
            <a:off x="2493168" y="726384"/>
            <a:ext cx="7683415" cy="874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討論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針對本次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，比上次的難了一點，但還可以接受，主要原因是多了記憶元件，所以衍伸出了很多問題。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452D518-2786-2389-4E56-07DD0A89A26A}"/>
              </a:ext>
            </a:extLst>
          </p:cNvPr>
          <p:cNvSpPr txBox="1"/>
          <p:nvPr/>
        </p:nvSpPr>
        <p:spPr>
          <a:xfrm>
            <a:off x="2493168" y="2132107"/>
            <a:ext cx="7683415" cy="1705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問題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左下圖是我在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coding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時遇到的問題，我如果設定小時與分鐘後，都會把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set_valid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設為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，但這就是問題點，如果我設為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，我就無法在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always block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裡面把他拉下來變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，也有可能是我沒想到，但最後還是換了一個寫法，如實驗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程式碼那邊所張貼的。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ED35A43-30FA-DB8C-FD36-53B7198FD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19475"/>
            <a:ext cx="5207268" cy="2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394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105A1F-CFAC-19DE-E9A0-5667A9E9C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07538"/>
            <a:ext cx="9144000" cy="1042924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實驗目的</a:t>
            </a:r>
          </a:p>
        </p:txBody>
      </p:sp>
    </p:spTree>
    <p:extLst>
      <p:ext uri="{BB962C8B-B14F-4D97-AF65-F5344CB8AC3E}">
        <p14:creationId xmlns:p14="http://schemas.microsoft.com/office/powerpoint/2010/main" val="3024466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8E01F-89F7-22A0-6716-A04C053D4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180FEF07-442B-C695-B2E7-5D11F35EFF90}"/>
              </a:ext>
            </a:extLst>
          </p:cNvPr>
          <p:cNvSpPr txBox="1"/>
          <p:nvPr/>
        </p:nvSpPr>
        <p:spPr>
          <a:xfrm>
            <a:off x="3234153" y="2393396"/>
            <a:ext cx="6192145" cy="1290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透過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RTL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coding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24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小時制的電子鐘，熟悉記憶元件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D-Flip-Flop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，以及如何將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50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MHZ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Clock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降為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HZ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，實現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秒步進的時鐘</a:t>
            </a:r>
          </a:p>
        </p:txBody>
      </p:sp>
    </p:spTree>
    <p:extLst>
      <p:ext uri="{BB962C8B-B14F-4D97-AF65-F5344CB8AC3E}">
        <p14:creationId xmlns:p14="http://schemas.microsoft.com/office/powerpoint/2010/main" val="1885005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BFFDE-103A-328F-8A4E-B4A546360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9EED9D-8787-AF47-37DD-14DDC7455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07538"/>
            <a:ext cx="9144000" cy="1042924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實驗程式碼</a:t>
            </a:r>
          </a:p>
        </p:txBody>
      </p:sp>
    </p:spTree>
    <p:extLst>
      <p:ext uri="{BB962C8B-B14F-4D97-AF65-F5344CB8AC3E}">
        <p14:creationId xmlns:p14="http://schemas.microsoft.com/office/powerpoint/2010/main" val="2024443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E65BF-B439-A16D-DF67-D91205A34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D8254D1-D354-BE2C-9412-C31F5292D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9" y="0"/>
            <a:ext cx="11489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016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0E6EE-E5D1-5AEA-FDCA-29A4C3905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07B572D-9993-8048-4B08-A559B8F44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9" y="0"/>
            <a:ext cx="11489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23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ECA37-7FA7-0E0C-9651-5FBA6A721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0913AB-5192-CBDE-90AE-3D99A8A53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07538"/>
            <a:ext cx="9144000" cy="1042924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實驗結果照片</a:t>
            </a:r>
          </a:p>
        </p:txBody>
      </p:sp>
    </p:spTree>
    <p:extLst>
      <p:ext uri="{BB962C8B-B14F-4D97-AF65-F5344CB8AC3E}">
        <p14:creationId xmlns:p14="http://schemas.microsoft.com/office/powerpoint/2010/main" val="2898247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B3F163-13F8-A4F7-F925-BD3998403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電子產品, 電子工程, 電氣線路 的圖片&#10;&#10;AI 產生的內容可能不正確。">
            <a:extLst>
              <a:ext uri="{FF2B5EF4-FFF2-40B4-BE49-F238E27FC236}">
                <a16:creationId xmlns:a16="http://schemas.microsoft.com/office/drawing/2014/main" id="{9B05F36F-CD02-C7C1-160D-62A6C0104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6671" y="-856671"/>
            <a:ext cx="5144661" cy="6858000"/>
          </a:xfrm>
          <a:prstGeom prst="rect">
            <a:avLst/>
          </a:prstGeom>
        </p:spPr>
      </p:pic>
      <p:pic>
        <p:nvPicPr>
          <p:cNvPr id="5" name="圖片 4" descr="一張含有 文字, 電子工程, 電子產品, 電氣線路 的圖片&#10;&#10;AI 產生的內容可能不正確。">
            <a:extLst>
              <a:ext uri="{FF2B5EF4-FFF2-40B4-BE49-F238E27FC236}">
                <a16:creationId xmlns:a16="http://schemas.microsoft.com/office/drawing/2014/main" id="{71CC1FED-E199-3365-2BD8-B415CE34C9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190668" y="856671"/>
            <a:ext cx="51446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205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14DED-5E7A-1AB6-F671-ED677E146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B7F0BE-C2F3-E628-87D7-448397E76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07538"/>
            <a:ext cx="9144000" cy="1042924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問題與討論</a:t>
            </a:r>
          </a:p>
        </p:txBody>
      </p:sp>
    </p:spTree>
    <p:extLst>
      <p:ext uri="{BB962C8B-B14F-4D97-AF65-F5344CB8AC3E}">
        <p14:creationId xmlns:p14="http://schemas.microsoft.com/office/powerpoint/2010/main" val="2252927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159</Words>
  <Application>Microsoft Office PowerPoint</Application>
  <PresentationFormat>寬螢幕</PresentationFormat>
  <Paragraphs>8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標楷體</vt:lpstr>
      <vt:lpstr>Aptos</vt:lpstr>
      <vt:lpstr>Aptos Display</vt:lpstr>
      <vt:lpstr>Arial</vt:lpstr>
      <vt:lpstr>Times New Roman</vt:lpstr>
      <vt:lpstr>Office 佈景主題</vt:lpstr>
      <vt:lpstr>LAB02_312651057 吳鴻明</vt:lpstr>
      <vt:lpstr>實驗目的</vt:lpstr>
      <vt:lpstr>PowerPoint 簡報</vt:lpstr>
      <vt:lpstr>實驗程式碼</vt:lpstr>
      <vt:lpstr>PowerPoint 簡報</vt:lpstr>
      <vt:lpstr>PowerPoint 簡報</vt:lpstr>
      <vt:lpstr>實驗結果照片</vt:lpstr>
      <vt:lpstr>PowerPoint 簡報</vt:lpstr>
      <vt:lpstr>問題與討論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吳鴻明</dc:creator>
  <cp:lastModifiedBy>吳鴻明</cp:lastModifiedBy>
  <cp:revision>8</cp:revision>
  <dcterms:created xsi:type="dcterms:W3CDTF">2025-03-03T08:17:53Z</dcterms:created>
  <dcterms:modified xsi:type="dcterms:W3CDTF">2025-03-12T03:47:18Z</dcterms:modified>
</cp:coreProperties>
</file>