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63" r:id="rId6"/>
    <p:sldId id="264" r:id="rId7"/>
    <p:sldId id="260" r:id="rId8"/>
    <p:sldId id="268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EABB9C-183D-22EB-8A40-67E53102C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00444A-9EB3-9C06-B1E0-9CDB31123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6807A4-E4AD-C32A-96BD-C2DCE4C9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20A79D-7F40-0561-F6D7-D56CA8F0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3904A-920B-0260-3825-A805863A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20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57D35-958F-083D-B217-5EAD6A98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092E77-F4C8-AE04-D143-CBA42E129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541A00-C71D-E56C-1B7C-813136C4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4D9E7F-D5EC-52E4-22C7-41D36909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8CF748-8259-4420-DBB8-2F5F348C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44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5FE20D5-D446-B448-21C0-A828DEF6E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D85087-95B9-A639-1A36-B0C360C0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6003A5-2EF5-636C-248D-ECCC0A54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2CCCAA-C43D-6D45-FC3D-93924BFE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606616-16EE-A836-B284-0ABAF057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3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36E19-F53E-E9A1-D529-B7C8E957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1CFDF2-610C-D09E-98ED-169BBEC0D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F4ABE2-7D28-F0AC-9B35-53E9CB44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8D9AF3-6D5A-E0D0-CB23-49EB9CCE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C8931D-6F1C-AC43-6B6C-27BC2A4B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61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6189A-1975-0562-A3FA-24232BC7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DD4BCB-ED1F-2DC0-0B43-FFC561A2C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FC925F-53AB-F6F2-4CE4-5DE29D12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33113D-AA1B-72DF-474B-EA3BC3AF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BD1B98-0D01-602C-5844-DB6342FF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39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A7BC2-540D-2038-5DD5-7BCC65A5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BEBFED-6327-E73B-04C6-9F0E57E77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7C74CC-1B6D-93B6-A6FE-8BA9F62E7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EDE39F-019F-26B7-943E-D1FFFF98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E75212-1976-2D52-EF6F-2FE19E5A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871B7F-54A3-F79C-6C5C-783F5F7F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45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EB0C4-8BBC-0CB4-6B24-B4798136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680612-BB38-1A13-A528-5FF233533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C0609F-1C33-D11E-5A40-AC3416431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FE3D8AD-0798-1101-91B1-1CAA2FE4F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9506A7-DABA-4D7D-C346-3F446AA7B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2C0C4CB-47A5-F4CA-0FA3-A2EB4904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33698EA-084E-6A8F-C25F-88D956E1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1097506-DCDE-812F-4088-064D1BCC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90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52834-6E8C-1347-17EA-925ACA57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10AA71-E404-7AEC-29A6-99A2718A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EAE7B6-EF88-35B6-DC11-6952CE56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A3608A-BE5F-9EAA-96C1-7D92D0C5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87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9938562-6AC2-6D8A-F325-27BB9427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6286409-5E64-ACC4-7ADF-BEF78F23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FBC6F6-B485-5D1E-E5B1-89A54441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0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8711F-B570-BA18-4C2E-F93A8004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9E5381-5260-E222-BDCD-A235CF28E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497205-7E9C-F8C2-B64F-767079189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7E13A5-BDA5-B45B-9ACE-7D938C75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5A0AA3-22B2-5D9E-42F0-1506319B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D2B07A-4A1E-B1CC-BC5E-94DE195A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52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801423-FE55-567E-23FE-837CFFC6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10EB6-ED2C-3A9E-D592-580F1AD08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954724-AD55-E57C-8D4F-98CCD9330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26C963-74A1-3007-84EB-BF72DFE3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B7DFFF-BFB3-2D0C-13C0-B9D65FD5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E2A14F-1C25-40C6-CAA8-89F21411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60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121631E-43B5-F804-B1A6-2B5FB529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B30797-3C19-230C-9C82-F516CBAA5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7C4BCD-47F9-8BE9-28DC-31F481EC6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03C2BD-74A5-45C4-87A0-6C0D79D0DF73}" type="datetimeFigureOut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9F3598-8ABA-5E58-5411-738CFEB18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C441B1-8184-BD3E-581D-5006E4279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32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573BD-6826-DE14-05F9-CA777CDD9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C8327E-B4FE-55F7-7101-13EAE7F86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1782"/>
            <a:ext cx="9144000" cy="163820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LAB04_312651057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吳鴻明</a:t>
            </a:r>
          </a:p>
        </p:txBody>
      </p:sp>
    </p:spTree>
    <p:extLst>
      <p:ext uri="{BB962C8B-B14F-4D97-AF65-F5344CB8AC3E}">
        <p14:creationId xmlns:p14="http://schemas.microsoft.com/office/powerpoint/2010/main" val="69958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05A1F-CFAC-19DE-E9A0-5667A9E9C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538"/>
            <a:ext cx="9144000" cy="1042924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實驗目的</a:t>
            </a:r>
          </a:p>
        </p:txBody>
      </p:sp>
    </p:spTree>
    <p:extLst>
      <p:ext uri="{BB962C8B-B14F-4D97-AF65-F5344CB8AC3E}">
        <p14:creationId xmlns:p14="http://schemas.microsoft.com/office/powerpoint/2010/main" val="302446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8E01F-89F7-22A0-6716-A04C053D4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1CB8A17-AE19-F50C-50F6-51FF76CDC451}"/>
              </a:ext>
            </a:extLst>
          </p:cNvPr>
          <p:cNvSpPr txBox="1"/>
          <p:nvPr/>
        </p:nvSpPr>
        <p:spPr>
          <a:xfrm>
            <a:off x="2401578" y="2547605"/>
            <a:ext cx="738884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Finite-state-machine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00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BFFDE-103A-328F-8A4E-B4A546360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EED9D-8787-AF47-37DD-14DDC7455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538"/>
            <a:ext cx="9144000" cy="1042924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實驗程式碼</a:t>
            </a:r>
          </a:p>
        </p:txBody>
      </p:sp>
    </p:spTree>
    <p:extLst>
      <p:ext uri="{BB962C8B-B14F-4D97-AF65-F5344CB8AC3E}">
        <p14:creationId xmlns:p14="http://schemas.microsoft.com/office/powerpoint/2010/main" val="202444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E65BF-B439-A16D-DF67-D91205A34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72950A1-1E88-25D4-7C3D-AC4234730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9" y="0"/>
            <a:ext cx="11489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1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0E6EE-E5D1-5AEA-FDCA-29A4C3905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6A57345-AC84-8FE5-3159-BE00258F4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9" y="0"/>
            <a:ext cx="11489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2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14DED-5E7A-1AB6-F671-ED677E146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7F0BE-C2F3-E628-87D7-448397E76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538"/>
            <a:ext cx="9144000" cy="1042924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問題與討論</a:t>
            </a:r>
          </a:p>
        </p:txBody>
      </p:sp>
    </p:spTree>
    <p:extLst>
      <p:ext uri="{BB962C8B-B14F-4D97-AF65-F5344CB8AC3E}">
        <p14:creationId xmlns:p14="http://schemas.microsoft.com/office/powerpoint/2010/main" val="225292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B385D-76BB-5FAA-35C2-B10C69EBA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039DB4E-4D4F-4B50-DCF5-CE95015A715A}"/>
              </a:ext>
            </a:extLst>
          </p:cNvPr>
          <p:cNvSpPr txBox="1"/>
          <p:nvPr/>
        </p:nvSpPr>
        <p:spPr>
          <a:xfrm>
            <a:off x="2401578" y="2988302"/>
            <a:ext cx="7388843" cy="874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在實作中，遇到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state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如何設計。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討論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後來想想直接用簡單的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case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去做就好了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94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39</Words>
  <Application>Microsoft Office PowerPoint</Application>
  <PresentationFormat>寬螢幕</PresentationFormat>
  <Paragraphs>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標楷體</vt:lpstr>
      <vt:lpstr>Aptos</vt:lpstr>
      <vt:lpstr>Aptos Display</vt:lpstr>
      <vt:lpstr>Arial</vt:lpstr>
      <vt:lpstr>Times New Roman</vt:lpstr>
      <vt:lpstr>Office 佈景主題</vt:lpstr>
      <vt:lpstr>LAB04_312651057 吳鴻明</vt:lpstr>
      <vt:lpstr>實驗目的</vt:lpstr>
      <vt:lpstr>PowerPoint 簡報</vt:lpstr>
      <vt:lpstr>實驗程式碼</vt:lpstr>
      <vt:lpstr>PowerPoint 簡報</vt:lpstr>
      <vt:lpstr>PowerPoint 簡報</vt:lpstr>
      <vt:lpstr>問題與討論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吳鴻明</dc:creator>
  <cp:lastModifiedBy>吳鴻明</cp:lastModifiedBy>
  <cp:revision>12</cp:revision>
  <dcterms:created xsi:type="dcterms:W3CDTF">2025-03-03T08:17:53Z</dcterms:created>
  <dcterms:modified xsi:type="dcterms:W3CDTF">2025-03-30T07:12:56Z</dcterms:modified>
</cp:coreProperties>
</file>