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64" r:id="rId7"/>
    <p:sldId id="258" r:id="rId8"/>
    <p:sldId id="265" r:id="rId9"/>
    <p:sldId id="260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LAB0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12493DF-8F38-DBA8-9D73-E380F2103317}"/>
              </a:ext>
            </a:extLst>
          </p:cNvPr>
          <p:cNvSpPr txBox="1"/>
          <p:nvPr/>
        </p:nvSpPr>
        <p:spPr>
          <a:xfrm>
            <a:off x="2493168" y="726384"/>
            <a:ext cx="7683415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討論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針對本次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，比上次的難了一點，但還可以接受，主要原因是多了記憶元件，所以衍伸出了很多問題。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2D518-2786-2389-4E56-07DD0A89A26A}"/>
              </a:ext>
            </a:extLst>
          </p:cNvPr>
          <p:cNvSpPr txBox="1"/>
          <p:nvPr/>
        </p:nvSpPr>
        <p:spPr>
          <a:xfrm>
            <a:off x="2493168" y="2132107"/>
            <a:ext cx="7683415" cy="170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左下圖是我在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時遇到的問題，我如果設定小時與分鐘後，都會把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set_valid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，但這就是問題點，如果我設為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，我就無法在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 block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裡面把他拉下來變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，也有可能是我沒想到，但最後還是換了一個寫法，如實驗程式碼那邊所張貼的。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D35A43-30FA-DB8C-FD36-53B7198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475"/>
            <a:ext cx="5207268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80FEF07-442B-C695-B2E7-5D11F35EFF90}"/>
              </a:ext>
            </a:extLst>
          </p:cNvPr>
          <p:cNvSpPr txBox="1"/>
          <p:nvPr/>
        </p:nvSpPr>
        <p:spPr>
          <a:xfrm>
            <a:off x="3234153" y="2393396"/>
            <a:ext cx="6192145" cy="129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小時制的電子鐘，熟悉記憶元件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D-Flip-Flop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，以及如何將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，實現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秒步進的時鐘</a:t>
            </a:r>
          </a:p>
        </p:txBody>
      </p:sp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65BF-B439-A16D-DF67-D91205A3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8254D1-D354-BE2C-9412-C31F5292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E6EE-E5D1-5AEA-FDCA-29A4C390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7B572D-9993-8048-4B08-A559B8F4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ECA37-7FA7-0E0C-9651-5FBA6A72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913AB-5192-CBDE-90AE-3D99A8A5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實驗結果照片</a:t>
            </a:r>
          </a:p>
        </p:txBody>
      </p:sp>
    </p:spTree>
    <p:extLst>
      <p:ext uri="{BB962C8B-B14F-4D97-AF65-F5344CB8AC3E}">
        <p14:creationId xmlns:p14="http://schemas.microsoft.com/office/powerpoint/2010/main" val="28982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F163-13F8-A4F7-F925-BD399840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產品, 電子工程, 電氣線路 的圖片&#10;&#10;AI 產生的內容可能不正確。">
            <a:extLst>
              <a:ext uri="{FF2B5EF4-FFF2-40B4-BE49-F238E27FC236}">
                <a16:creationId xmlns:a16="http://schemas.microsoft.com/office/drawing/2014/main" id="{9B05F36F-CD02-C7C1-160D-62A6C0104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671" y="-856671"/>
            <a:ext cx="5144661" cy="6858000"/>
          </a:xfrm>
          <a:prstGeom prst="rect">
            <a:avLst/>
          </a:prstGeom>
        </p:spPr>
      </p:pic>
      <p:pic>
        <p:nvPicPr>
          <p:cNvPr id="5" name="圖片 4" descr="一張含有 文字, 電子工程, 電子產品, 電氣線路 的圖片&#10;&#10;AI 產生的內容可能不正確。">
            <a:extLst>
              <a:ext uri="{FF2B5EF4-FFF2-40B4-BE49-F238E27FC236}">
                <a16:creationId xmlns:a16="http://schemas.microsoft.com/office/drawing/2014/main" id="{71CC1FED-E199-3365-2BD8-B415CE34C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0668" y="856671"/>
            <a:ext cx="514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159</Words>
  <Application>Microsoft Office PowerPoint</Application>
  <PresentationFormat>寬螢幕</PresentationFormat>
  <Paragraphs>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Aptos</vt:lpstr>
      <vt:lpstr>Aptos Display</vt:lpstr>
      <vt:lpstr>Arial</vt:lpstr>
      <vt:lpstr>Times New Roman</vt:lpstr>
      <vt:lpstr>Office 佈景主題</vt:lpstr>
      <vt:lpstr>LAB02_312651057 吳鴻明</vt:lpstr>
      <vt:lpstr>實驗目的</vt:lpstr>
      <vt:lpstr>PowerPoint 簡報</vt:lpstr>
      <vt:lpstr>實驗程式碼</vt:lpstr>
      <vt:lpstr>PowerPoint 簡報</vt:lpstr>
      <vt:lpstr>PowerPoint 簡報</vt:lpstr>
      <vt:lpstr>實驗結果照片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8</cp:revision>
  <dcterms:created xsi:type="dcterms:W3CDTF">2025-03-03T08:17:53Z</dcterms:created>
  <dcterms:modified xsi:type="dcterms:W3CDTF">2025-03-12T03:51:35Z</dcterms:modified>
</cp:coreProperties>
</file>