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9" r:id="rId6"/>
    <p:sldId id="258" r:id="rId7"/>
    <p:sldId id="270" r:id="rId8"/>
    <p:sldId id="260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LAB07_312651057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FD7F87B-1E3A-6EED-8360-19EC87AA8B21}"/>
              </a:ext>
            </a:extLst>
          </p:cNvPr>
          <p:cNvSpPr txBox="1"/>
          <p:nvPr/>
        </p:nvSpPr>
        <p:spPr>
          <a:xfrm>
            <a:off x="3546112" y="2138903"/>
            <a:ext cx="4927941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環境建立起來，並成功跑出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hello world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01D65F-B395-7A47-D648-DD9D1FDB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210D2-E59C-AFAE-1097-6640CEBE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19EC0B-C05A-8697-24BE-45D833A8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13" y="1438172"/>
            <a:ext cx="6293173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B47C5B-C592-F3A2-1559-D088A9F0DE03}"/>
              </a:ext>
            </a:extLst>
          </p:cNvPr>
          <p:cNvSpPr txBox="1"/>
          <p:nvPr/>
        </p:nvSpPr>
        <p:spPr>
          <a:xfrm>
            <a:off x="3222390" y="1288751"/>
            <a:ext cx="5747219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在安裝環境時出現諸多問題，如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makefile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無法編譯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6F66F5-FDED-B04B-446F-4E09465267E3}"/>
              </a:ext>
            </a:extLst>
          </p:cNvPr>
          <p:cNvSpPr txBox="1"/>
          <p:nvPr/>
        </p:nvSpPr>
        <p:spPr>
          <a:xfrm>
            <a:off x="3222392" y="3177898"/>
            <a:ext cx="57472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經過排查後，發覺是環境沒有安裝好。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</Words>
  <Application>Microsoft Office PowerPoint</Application>
  <PresentationFormat>寬螢幕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Aptos</vt:lpstr>
      <vt:lpstr>Aptos Display</vt:lpstr>
      <vt:lpstr>Arial</vt:lpstr>
      <vt:lpstr>Times New Roman</vt:lpstr>
      <vt:lpstr>Office 佈景主題</vt:lpstr>
      <vt:lpstr>LAB07_312651057 吳鴻明</vt:lpstr>
      <vt:lpstr>實驗目的</vt:lpstr>
      <vt:lpstr>PowerPoint 簡報</vt:lpstr>
      <vt:lpstr>實驗程式碼</vt:lpstr>
      <vt:lpstr>PowerPoint 簡報</vt:lpstr>
      <vt:lpstr>實驗結果照片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22</cp:revision>
  <dcterms:created xsi:type="dcterms:W3CDTF">2025-03-03T08:17:53Z</dcterms:created>
  <dcterms:modified xsi:type="dcterms:W3CDTF">2025-04-23T05:11:22Z</dcterms:modified>
</cp:coreProperties>
</file>