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62" r:id="rId4"/>
    <p:sldId id="257" r:id="rId5"/>
    <p:sldId id="269" r:id="rId6"/>
    <p:sldId id="271" r:id="rId7"/>
    <p:sldId id="258" r:id="rId8"/>
    <p:sldId id="270" r:id="rId9"/>
    <p:sldId id="260" r:id="rId10"/>
    <p:sldId id="268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84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EABB9C-183D-22EB-8A40-67E53102C0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300444A-9EB3-9C06-B1E0-9CDB311231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C6807A4-E4AD-C32A-96BD-C2DCE4C94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3C2BD-74A5-45C4-87A0-6C0D79D0DF73}" type="datetimeFigureOut">
              <a:rPr lang="zh-TW" altLang="en-US" smtClean="0"/>
              <a:t>2025/4/28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D20A79D-7F40-0561-F6D7-D56CA8F06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8D3904A-920B-0260-3825-A805863A3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413E1-25D4-4767-A9F3-B18C95A915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3208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557D35-958F-083D-B217-5EAD6A98C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1092E77-F4C8-AE04-D143-CBA42E1299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4541A00-C71D-E56C-1B7C-813136C4E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3C2BD-74A5-45C4-87A0-6C0D79D0DF73}" type="datetimeFigureOut">
              <a:rPr lang="zh-TW" altLang="en-US" smtClean="0"/>
              <a:t>2025/4/28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74D9E7F-D5EC-52E4-22C7-41D369099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48CF748-8259-4420-DBB8-2F5F348C0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413E1-25D4-4767-A9F3-B18C95A915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54412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5FE20D5-D446-B448-21C0-A828DEF6ED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8D85087-95B9-A639-1A36-B0C360C0A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26003A5-2EF5-636C-248D-ECCC0A542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3C2BD-74A5-45C4-87A0-6C0D79D0DF73}" type="datetimeFigureOut">
              <a:rPr lang="zh-TW" altLang="en-US" smtClean="0"/>
              <a:t>2025/4/28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72CCCAA-C43D-6D45-FC3D-93924BFE7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6606616-16EE-A836-B284-0ABAF0571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413E1-25D4-4767-A9F3-B18C95A915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2307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136E19-F53E-E9A1-D529-B7C8E9570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51CFDF2-610C-D09E-98ED-169BBEC0D7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6F4ABE2-7D28-F0AC-9B35-53E9CB445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3C2BD-74A5-45C4-87A0-6C0D79D0DF73}" type="datetimeFigureOut">
              <a:rPr lang="zh-TW" altLang="en-US" smtClean="0"/>
              <a:t>2025/4/28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48D9AF3-6D5A-E0D0-CB23-49EB9CCE6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5C8931D-6F1C-AC43-6B6C-27BC2A4B8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413E1-25D4-4767-A9F3-B18C95A915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9614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16189A-1975-0562-A3FA-24232BC7F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4DD4BCB-ED1F-2DC0-0B43-FFC561A2C3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EFC925F-53AB-F6F2-4CE4-5DE29D12E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3C2BD-74A5-45C4-87A0-6C0D79D0DF73}" type="datetimeFigureOut">
              <a:rPr lang="zh-TW" altLang="en-US" smtClean="0"/>
              <a:t>2025/4/28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133113D-AA1B-72DF-474B-EA3BC3AFE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3BD1B98-0D01-602C-5844-DB6342FF7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413E1-25D4-4767-A9F3-B18C95A915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0394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6A7BC2-540D-2038-5DD5-7BCC65A52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FBEBFED-6327-E73B-04C6-9F0E57E774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17C74CC-1B6D-93B6-A6FE-8BA9F62E7E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2EDE39F-019F-26B7-943E-D1FFFF986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3C2BD-74A5-45C4-87A0-6C0D79D0DF73}" type="datetimeFigureOut">
              <a:rPr lang="zh-TW" altLang="en-US" smtClean="0"/>
              <a:t>2025/4/28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5E75212-1976-2D52-EF6F-2FE19E5AF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B871B7F-54A3-F79C-6C5C-783F5F7F0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413E1-25D4-4767-A9F3-B18C95A915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96457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AEB0C4-8BBC-0CB4-6B24-B4798136E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6680612-BB38-1A13-A528-5FF233533D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BC0609F-1C33-D11E-5A40-AC3416431F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DFE3D8AD-0798-1101-91B1-1CAA2FE4F9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09506A7-DABA-4D7D-C346-3F446AA7B7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42C0C4CB-47A5-F4CA-0FA3-A2EB49048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3C2BD-74A5-45C4-87A0-6C0D79D0DF73}" type="datetimeFigureOut">
              <a:rPr lang="zh-TW" altLang="en-US" smtClean="0"/>
              <a:t>2025/4/28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833698EA-084E-6A8F-C25F-88D956E15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E1097506-DCDE-812F-4088-064D1BCC5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413E1-25D4-4767-A9F3-B18C95A915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49058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252834-6E8C-1347-17EA-925ACA57D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EE10AA71-E404-7AEC-29A6-99A2718A6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3C2BD-74A5-45C4-87A0-6C0D79D0DF73}" type="datetimeFigureOut">
              <a:rPr lang="zh-TW" altLang="en-US" smtClean="0"/>
              <a:t>2025/4/28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BEAE7B6-EF88-35B6-DC11-6952CE560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47A3608A-BE5F-9EAA-96C1-7D92D0C59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413E1-25D4-4767-A9F3-B18C95A915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0870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B9938562-6AC2-6D8A-F325-27BB94278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3C2BD-74A5-45C4-87A0-6C0D79D0DF73}" type="datetimeFigureOut">
              <a:rPr lang="zh-TW" altLang="en-US" smtClean="0"/>
              <a:t>2025/4/28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96286409-5E64-ACC4-7ADF-BEF78F237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BFBC6F6-B485-5D1E-E5B1-89A544413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413E1-25D4-4767-A9F3-B18C95A915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708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98711F-B570-BA18-4C2E-F93A8004C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99E5381-5260-E222-BDCD-A235CF28EE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2497205-7E9C-F8C2-B64F-767079189D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47E13A5-BDA5-B45B-9ACE-7D938C75D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3C2BD-74A5-45C4-87A0-6C0D79D0DF73}" type="datetimeFigureOut">
              <a:rPr lang="zh-TW" altLang="en-US" smtClean="0"/>
              <a:t>2025/4/28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55A0AA3-22B2-5D9E-42F0-1506319B7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BD2B07A-4A1E-B1CC-BC5E-94DE195A9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413E1-25D4-4767-A9F3-B18C95A915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6522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801423-FE55-567E-23FE-837CFFC6F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E2610EB6-ED2C-3A9E-D592-580F1AD083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E954724-AD55-E57C-8D4F-98CCD93306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F26C963-74A1-3007-84EB-BF72DFE39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3C2BD-74A5-45C4-87A0-6C0D79D0DF73}" type="datetimeFigureOut">
              <a:rPr lang="zh-TW" altLang="en-US" smtClean="0"/>
              <a:t>2025/4/28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9B7DFFF-BFB3-2D0C-13C0-B9D65FD53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2E2A14F-1C25-40C6-CAA8-89F214111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413E1-25D4-4767-A9F3-B18C95A915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6604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6121631E-43B5-F804-B1A6-2B5FB5291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5B30797-3C19-230C-9C82-F516CBAA5D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67C4BCD-47F9-8BE9-28DC-31F481EC63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403C2BD-74A5-45C4-87A0-6C0D79D0DF73}" type="datetimeFigureOut">
              <a:rPr lang="zh-TW" altLang="en-US" smtClean="0"/>
              <a:t>2025/4/28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79F3598-8ABA-5E58-5411-738CFEB183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6C441B1-8184-BD3E-581D-5006E4279B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C3413E1-25D4-4767-A9F3-B18C95A915A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7320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3573BD-6826-DE14-05F9-CA777CDD90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C8327E-B4FE-55F7-7101-13EAE7F862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41782"/>
            <a:ext cx="9144000" cy="1638204"/>
          </a:xfrm>
        </p:spPr>
        <p:txBody>
          <a:bodyPr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LAB08_312651057</a:t>
            </a: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吳鴻明</a:t>
            </a:r>
          </a:p>
        </p:txBody>
      </p:sp>
    </p:spTree>
    <p:extLst>
      <p:ext uri="{BB962C8B-B14F-4D97-AF65-F5344CB8AC3E}">
        <p14:creationId xmlns:p14="http://schemas.microsoft.com/office/powerpoint/2010/main" val="6995899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9B385D-76BB-5FAA-35C2-B10C69EBAD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D7B47C5B-C592-F3A2-1559-D088A9F0DE03}"/>
              </a:ext>
            </a:extLst>
          </p:cNvPr>
          <p:cNvSpPr txBox="1"/>
          <p:nvPr/>
        </p:nvSpPr>
        <p:spPr>
          <a:xfrm>
            <a:off x="3222390" y="1288751"/>
            <a:ext cx="5747219" cy="874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問題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在安裝環境時出現諸多問題，如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makefile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無法編譯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c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等。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9F6F66F5-FDED-B04B-446F-4E09465267E3}"/>
              </a:ext>
            </a:extLst>
          </p:cNvPr>
          <p:cNvSpPr txBox="1"/>
          <p:nvPr/>
        </p:nvSpPr>
        <p:spPr>
          <a:xfrm>
            <a:off x="3222392" y="3177898"/>
            <a:ext cx="5747217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討論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 經過排查後，發覺是環境沒有安裝好。 </a:t>
            </a:r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2394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105A1F-CFAC-19DE-E9A0-5667A9E9CF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07538"/>
            <a:ext cx="9144000" cy="1042924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實驗目的</a:t>
            </a:r>
          </a:p>
        </p:txBody>
      </p:sp>
    </p:spTree>
    <p:extLst>
      <p:ext uri="{BB962C8B-B14F-4D97-AF65-F5344CB8AC3E}">
        <p14:creationId xmlns:p14="http://schemas.microsoft.com/office/powerpoint/2010/main" val="3024466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98E01F-89F7-22A0-6716-A04C053D4C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8FD7F87B-1E3A-6EED-8360-19EC87AA8B21}"/>
              </a:ext>
            </a:extLst>
          </p:cNvPr>
          <p:cNvSpPr txBox="1"/>
          <p:nvPr/>
        </p:nvSpPr>
        <p:spPr>
          <a:xfrm>
            <a:off x="3546112" y="2138903"/>
            <a:ext cx="4927941" cy="874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將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ARM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與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FPGA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環境透過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Bridge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建立起來，並成功跑出流水燈以及每跑完一次計數器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+1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885005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DBFFDE-103A-328F-8A4E-B4A546360A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69EED9D-8787-AF47-37DD-14DDC7455E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07538"/>
            <a:ext cx="9144000" cy="1042924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實驗程式碼</a:t>
            </a:r>
          </a:p>
        </p:txBody>
      </p:sp>
    </p:spTree>
    <p:extLst>
      <p:ext uri="{BB962C8B-B14F-4D97-AF65-F5344CB8AC3E}">
        <p14:creationId xmlns:p14="http://schemas.microsoft.com/office/powerpoint/2010/main" val="2024443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E7476469-4236-2601-4BC9-B0DB537B45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079" y="0"/>
            <a:ext cx="114898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1830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BCAC6BEB-0118-B86B-9922-5CFD70C9BF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079" y="0"/>
            <a:ext cx="114898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919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2ECA37-7FA7-0E0C-9651-5FBA6A721C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0913AB-5192-CBDE-90AE-3D99A8A533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07538"/>
            <a:ext cx="9144000" cy="1042924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實驗結果照片</a:t>
            </a:r>
          </a:p>
        </p:txBody>
      </p:sp>
    </p:spTree>
    <p:extLst>
      <p:ext uri="{BB962C8B-B14F-4D97-AF65-F5344CB8AC3E}">
        <p14:creationId xmlns:p14="http://schemas.microsoft.com/office/powerpoint/2010/main" val="28982471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0210D2-E59C-AFAE-1097-6640CEBEBE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319EC0B-C05A-8697-24BE-45D833A8EF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9413" y="1438172"/>
            <a:ext cx="6293173" cy="3981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6356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614DED-5E7A-1AB6-F671-ED677E146B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B7F0BE-C2F3-E628-87D7-448397E76B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07538"/>
            <a:ext cx="9144000" cy="1042924"/>
          </a:xfrm>
        </p:spPr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問題與討論</a:t>
            </a:r>
          </a:p>
        </p:txBody>
      </p:sp>
    </p:spTree>
    <p:extLst>
      <p:ext uri="{BB962C8B-B14F-4D97-AF65-F5344CB8AC3E}">
        <p14:creationId xmlns:p14="http://schemas.microsoft.com/office/powerpoint/2010/main" val="22529273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69</Words>
  <Application>Microsoft Office PowerPoint</Application>
  <PresentationFormat>寬螢幕</PresentationFormat>
  <Paragraphs>8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6" baseType="lpstr">
      <vt:lpstr>標楷體</vt:lpstr>
      <vt:lpstr>Aptos</vt:lpstr>
      <vt:lpstr>Aptos Display</vt:lpstr>
      <vt:lpstr>Arial</vt:lpstr>
      <vt:lpstr>Times New Roman</vt:lpstr>
      <vt:lpstr>Office 佈景主題</vt:lpstr>
      <vt:lpstr>LAB08_312651057 吳鴻明</vt:lpstr>
      <vt:lpstr>實驗目的</vt:lpstr>
      <vt:lpstr>PowerPoint 簡報</vt:lpstr>
      <vt:lpstr>實驗程式碼</vt:lpstr>
      <vt:lpstr>PowerPoint 簡報</vt:lpstr>
      <vt:lpstr>PowerPoint 簡報</vt:lpstr>
      <vt:lpstr>實驗結果照片</vt:lpstr>
      <vt:lpstr>PowerPoint 簡報</vt:lpstr>
      <vt:lpstr>問題與討論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吳鴻明</dc:creator>
  <cp:lastModifiedBy>吳鴻明</cp:lastModifiedBy>
  <cp:revision>26</cp:revision>
  <dcterms:created xsi:type="dcterms:W3CDTF">2025-03-03T08:17:53Z</dcterms:created>
  <dcterms:modified xsi:type="dcterms:W3CDTF">2025-04-28T14:22:04Z</dcterms:modified>
</cp:coreProperties>
</file>