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" initials="J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7" autoAdjust="0"/>
    <p:restoredTop sz="67224" autoAdjust="0"/>
  </p:normalViewPr>
  <p:slideViewPr>
    <p:cSldViewPr snapToGrid="0">
      <p:cViewPr varScale="1">
        <p:scale>
          <a:sx n="57" d="100"/>
          <a:sy n="57" d="100"/>
        </p:scale>
        <p:origin x="2432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7D3D3-43CA-4488-B0B4-7D9A8AA03A0C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63592-05C8-4AE0-8AF7-8B04174C84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52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C9CD5-4BDA-4193-B98A-B1D6B83F1283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09542-1283-4A9B-9106-BA2907344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3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4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402771" y="6372225"/>
            <a:ext cx="15856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NTU GIEE</a:t>
            </a:r>
            <a:r>
              <a:rPr lang="en-US" altLang="zh-TW" sz="1400" baseline="0" dirty="0" smtClean="0"/>
              <a:t> EECS </a:t>
            </a:r>
            <a:endParaRPr lang="zh-TW" altLang="en-US" sz="1400" dirty="0"/>
          </a:p>
        </p:txBody>
      </p:sp>
      <p:pic>
        <p:nvPicPr>
          <p:cNvPr id="16" name="Picture 12" descr="校徽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57" y="109537"/>
            <a:ext cx="905549" cy="9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55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16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8125" y="685800"/>
            <a:ext cx="2016125" cy="55514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9750" y="685800"/>
            <a:ext cx="5895975" cy="55514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5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9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13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412875"/>
            <a:ext cx="395605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95605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359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6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38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66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54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0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85800"/>
            <a:ext cx="80645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547688" y="1312863"/>
            <a:ext cx="802957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3588" y="6372225"/>
            <a:ext cx="6810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latin typeface="Arial" panose="020B0604020202020204" pitchFamily="34" charset="0"/>
              </a:defRPr>
            </a:lvl1pPr>
          </a:lstStyle>
          <a:p>
            <a:fld id="{7B6DC32C-6FF1-4E3C-8079-774C7FCA8B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60" name="Picture 12" descr="校徽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30" y="109537"/>
            <a:ext cx="731376" cy="73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 userDrawn="1"/>
        </p:nvSpPr>
        <p:spPr>
          <a:xfrm>
            <a:off x="402771" y="6372225"/>
            <a:ext cx="15856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NTU GIEE</a:t>
            </a:r>
            <a:r>
              <a:rPr lang="en-US" altLang="zh-TW" sz="1400" baseline="0" dirty="0" smtClean="0"/>
              <a:t> EECS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12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SzPct val="75000"/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60000"/>
        <a:buFont typeface="Wingdings" panose="05000000000000000000" pitchFamily="2" charset="2"/>
        <a:buChar char="l"/>
        <a:defRPr kumimoji="1" sz="21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anose="05000000000000000000" pitchFamily="2" charset="2"/>
        <a:buChar char="p"/>
        <a:defRPr kumimoji="1" sz="1700">
          <a:solidFill>
            <a:schemeClr val="tx1"/>
          </a:solidFill>
          <a:latin typeface="Verdana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SzPct val="80000"/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Impulse Response Filter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DC32C-6FF1-4E3C-8079-774C7FCA8B58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15" y="1569050"/>
            <a:ext cx="7418373" cy="239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1" y="4357955"/>
            <a:ext cx="7538309" cy="222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 bwMode="auto">
          <a:xfrm rot="5400000">
            <a:off x="4485858" y="3783501"/>
            <a:ext cx="437323" cy="5830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內容版面配置區 5"/>
          <p:cNvSpPr txBox="1">
            <a:spLocks/>
          </p:cNvSpPr>
          <p:nvPr/>
        </p:nvSpPr>
        <p:spPr bwMode="auto">
          <a:xfrm>
            <a:off x="200116" y="1911622"/>
            <a:ext cx="3956050" cy="55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Verdana" pitchFamily="34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Ø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b="1" kern="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0116" y="2449586"/>
            <a:ext cx="1511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kern="0" dirty="0">
                <a:solidFill>
                  <a:srgbClr val="FF0000"/>
                </a:solidFill>
              </a:rPr>
              <a:t>32 Orders</a:t>
            </a:r>
            <a:endParaRPr lang="zh-TW" altLang="en-US" sz="2000" b="1" kern="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96068" y="3903490"/>
            <a:ext cx="275226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Transpose </a:t>
            </a:r>
            <a:r>
              <a:rPr lang="en-US" altLang="zh-TW" sz="2000" b="1" dirty="0">
                <a:solidFill>
                  <a:srgbClr val="FF0000"/>
                </a:solidFill>
              </a:rPr>
              <a:t>Property</a:t>
            </a:r>
            <a:endParaRPr lang="zh-TW" altLang="en-US" sz="2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DC32C-6FF1-4E3C-8079-774C7FCA8B5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7" y="4280452"/>
            <a:ext cx="8097258" cy="241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7" y="1364784"/>
            <a:ext cx="8454775" cy="22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右箭號 10"/>
          <p:cNvSpPr/>
          <p:nvPr/>
        </p:nvSpPr>
        <p:spPr bwMode="auto">
          <a:xfrm rot="5400000">
            <a:off x="4472592" y="3662943"/>
            <a:ext cx="437323" cy="5830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5974" y="3757512"/>
            <a:ext cx="11673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Pipeline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eting021024">
  <a:themeElements>
    <a:clrScheme name="meeting02102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eeting021024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42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42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eeting02102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eting02102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Tutorial</Template>
  <TotalTime>35308</TotalTime>
  <Words>14</Words>
  <Application>Microsoft Macintosh PowerPoint</Application>
  <PresentationFormat>如螢幕大小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Arial</vt:lpstr>
      <vt:lpstr>Calibri</vt:lpstr>
      <vt:lpstr>Times New Roman</vt:lpstr>
      <vt:lpstr>Verdana</vt:lpstr>
      <vt:lpstr>Wingdings</vt:lpstr>
      <vt:lpstr>新細明體</vt:lpstr>
      <vt:lpstr>meeting021024</vt:lpstr>
      <vt:lpstr>Finite Impulse Response Filter</vt:lpstr>
      <vt:lpstr>Pipeline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Inductorless DC–DC Converter</dc:title>
  <dc:creator>Jacky</dc:creator>
  <cp:lastModifiedBy>Microsoft Office 使用者</cp:lastModifiedBy>
  <cp:revision>1033</cp:revision>
  <cp:lastPrinted>2016-07-01T07:18:51Z</cp:lastPrinted>
  <dcterms:created xsi:type="dcterms:W3CDTF">2014-03-14T05:44:19Z</dcterms:created>
  <dcterms:modified xsi:type="dcterms:W3CDTF">2018-08-29T09:01:39Z</dcterms:modified>
</cp:coreProperties>
</file>